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96" r:id="rId2"/>
  </p:sldMasterIdLst>
  <p:notesMasterIdLst>
    <p:notesMasterId r:id="rId12"/>
  </p:notesMasterIdLst>
  <p:handoutMasterIdLst>
    <p:handoutMasterId r:id="rId13"/>
  </p:handoutMasterIdLst>
  <p:sldIdLst>
    <p:sldId id="632" r:id="rId3"/>
    <p:sldId id="707" r:id="rId4"/>
    <p:sldId id="706" r:id="rId5"/>
    <p:sldId id="736" r:id="rId6"/>
    <p:sldId id="704" r:id="rId7"/>
    <p:sldId id="740" r:id="rId8"/>
    <p:sldId id="739" r:id="rId9"/>
    <p:sldId id="738" r:id="rId10"/>
    <p:sldId id="713" r:id="rId11"/>
  </p:sldIdLst>
  <p:sldSz cx="12192000" cy="6858000"/>
  <p:notesSz cx="6858000" cy="9144000"/>
  <p:defaultTextStyle>
    <a:defPPr marL="0" marR="0" indent="0" algn="l" defTabSz="457189"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304792" rtl="0" fontAlgn="auto" latinLnBrk="0" hangingPunct="0">
      <a:lnSpc>
        <a:spcPct val="90000"/>
      </a:lnSpc>
      <a:spcBef>
        <a:spcPts val="2251"/>
      </a:spcBef>
      <a:spcAft>
        <a:spcPts val="0"/>
      </a:spcAft>
      <a:buClrTx/>
      <a:buSzTx/>
      <a:buFontTx/>
      <a:buNone/>
      <a:tabLst/>
      <a:defRPr kumimoji="0" sz="3000" b="0" i="0" u="none" strike="noStrike" cap="none" spc="-60" normalizeH="0" baseline="0">
        <a:ln>
          <a:noFill/>
        </a:ln>
        <a:solidFill>
          <a:srgbClr val="323333"/>
        </a:solidFill>
        <a:effectLst/>
        <a:uFillTx/>
        <a:latin typeface="+mj-lt"/>
        <a:ea typeface="+mj-ea"/>
        <a:cs typeface="+mj-cs"/>
        <a:sym typeface="BrownStd-Light"/>
      </a:defRPr>
    </a:lvl1pPr>
    <a:lvl2pPr marL="0" marR="0" indent="0" algn="l" defTabSz="304792" rtl="0" fontAlgn="auto" latinLnBrk="0" hangingPunct="0">
      <a:lnSpc>
        <a:spcPct val="90000"/>
      </a:lnSpc>
      <a:spcBef>
        <a:spcPts val="2251"/>
      </a:spcBef>
      <a:spcAft>
        <a:spcPts val="0"/>
      </a:spcAft>
      <a:buClrTx/>
      <a:buSzTx/>
      <a:buFontTx/>
      <a:buNone/>
      <a:tabLst/>
      <a:defRPr kumimoji="0" sz="3000" b="0" i="0" u="none" strike="noStrike" cap="none" spc="-60" normalizeH="0" baseline="0">
        <a:ln>
          <a:noFill/>
        </a:ln>
        <a:solidFill>
          <a:srgbClr val="323333"/>
        </a:solidFill>
        <a:effectLst/>
        <a:uFillTx/>
        <a:latin typeface="+mj-lt"/>
        <a:ea typeface="+mj-ea"/>
        <a:cs typeface="+mj-cs"/>
        <a:sym typeface="BrownStd-Light"/>
      </a:defRPr>
    </a:lvl2pPr>
    <a:lvl3pPr marL="0" marR="0" indent="0" algn="l" defTabSz="304792" rtl="0" fontAlgn="auto" latinLnBrk="0" hangingPunct="0">
      <a:lnSpc>
        <a:spcPct val="90000"/>
      </a:lnSpc>
      <a:spcBef>
        <a:spcPts val="2251"/>
      </a:spcBef>
      <a:spcAft>
        <a:spcPts val="0"/>
      </a:spcAft>
      <a:buClrTx/>
      <a:buSzTx/>
      <a:buFontTx/>
      <a:buNone/>
      <a:tabLst/>
      <a:defRPr kumimoji="0" sz="3000" b="0" i="0" u="none" strike="noStrike" cap="none" spc="-60" normalizeH="0" baseline="0">
        <a:ln>
          <a:noFill/>
        </a:ln>
        <a:solidFill>
          <a:srgbClr val="323333"/>
        </a:solidFill>
        <a:effectLst/>
        <a:uFillTx/>
        <a:latin typeface="+mj-lt"/>
        <a:ea typeface="+mj-ea"/>
        <a:cs typeface="+mj-cs"/>
        <a:sym typeface="BrownStd-Light"/>
      </a:defRPr>
    </a:lvl3pPr>
    <a:lvl4pPr marL="0" marR="0" indent="0" algn="l" defTabSz="304792" rtl="0" fontAlgn="auto" latinLnBrk="0" hangingPunct="0">
      <a:lnSpc>
        <a:spcPct val="90000"/>
      </a:lnSpc>
      <a:spcBef>
        <a:spcPts val="2251"/>
      </a:spcBef>
      <a:spcAft>
        <a:spcPts val="0"/>
      </a:spcAft>
      <a:buClrTx/>
      <a:buSzTx/>
      <a:buFontTx/>
      <a:buNone/>
      <a:tabLst/>
      <a:defRPr kumimoji="0" sz="3000" b="0" i="0" u="none" strike="noStrike" cap="none" spc="-60" normalizeH="0" baseline="0">
        <a:ln>
          <a:noFill/>
        </a:ln>
        <a:solidFill>
          <a:srgbClr val="323333"/>
        </a:solidFill>
        <a:effectLst/>
        <a:uFillTx/>
        <a:latin typeface="+mj-lt"/>
        <a:ea typeface="+mj-ea"/>
        <a:cs typeface="+mj-cs"/>
        <a:sym typeface="BrownStd-Light"/>
      </a:defRPr>
    </a:lvl4pPr>
    <a:lvl5pPr marL="0" marR="0" indent="0" algn="l" defTabSz="304792" rtl="0" fontAlgn="auto" latinLnBrk="0" hangingPunct="0">
      <a:lnSpc>
        <a:spcPct val="90000"/>
      </a:lnSpc>
      <a:spcBef>
        <a:spcPts val="2251"/>
      </a:spcBef>
      <a:spcAft>
        <a:spcPts val="0"/>
      </a:spcAft>
      <a:buClrTx/>
      <a:buSzTx/>
      <a:buFontTx/>
      <a:buNone/>
      <a:tabLst/>
      <a:defRPr kumimoji="0" sz="3000" b="0" i="0" u="none" strike="noStrike" cap="none" spc="-60" normalizeH="0" baseline="0">
        <a:ln>
          <a:noFill/>
        </a:ln>
        <a:solidFill>
          <a:srgbClr val="323333"/>
        </a:solidFill>
        <a:effectLst/>
        <a:uFillTx/>
        <a:latin typeface="+mj-lt"/>
        <a:ea typeface="+mj-ea"/>
        <a:cs typeface="+mj-cs"/>
        <a:sym typeface="BrownStd-Light"/>
      </a:defRPr>
    </a:lvl5pPr>
    <a:lvl6pPr marL="0" marR="0" indent="0" algn="l" defTabSz="304792" rtl="0" fontAlgn="auto" latinLnBrk="0" hangingPunct="0">
      <a:lnSpc>
        <a:spcPct val="90000"/>
      </a:lnSpc>
      <a:spcBef>
        <a:spcPts val="2251"/>
      </a:spcBef>
      <a:spcAft>
        <a:spcPts val="0"/>
      </a:spcAft>
      <a:buClrTx/>
      <a:buSzTx/>
      <a:buFontTx/>
      <a:buNone/>
      <a:tabLst/>
      <a:defRPr kumimoji="0" sz="3000" b="0" i="0" u="none" strike="noStrike" cap="none" spc="-60" normalizeH="0" baseline="0">
        <a:ln>
          <a:noFill/>
        </a:ln>
        <a:solidFill>
          <a:srgbClr val="323333"/>
        </a:solidFill>
        <a:effectLst/>
        <a:uFillTx/>
        <a:latin typeface="+mj-lt"/>
        <a:ea typeface="+mj-ea"/>
        <a:cs typeface="+mj-cs"/>
        <a:sym typeface="BrownStd-Light"/>
      </a:defRPr>
    </a:lvl6pPr>
    <a:lvl7pPr marL="0" marR="0" indent="177796" algn="l" defTabSz="304792" rtl="0" fontAlgn="auto" latinLnBrk="0" hangingPunct="0">
      <a:lnSpc>
        <a:spcPct val="90000"/>
      </a:lnSpc>
      <a:spcBef>
        <a:spcPts val="2251"/>
      </a:spcBef>
      <a:spcAft>
        <a:spcPts val="0"/>
      </a:spcAft>
      <a:buClrTx/>
      <a:buSzTx/>
      <a:buFontTx/>
      <a:buNone/>
      <a:tabLst/>
      <a:defRPr kumimoji="0" sz="3000" b="0" i="0" u="none" strike="noStrike" cap="none" spc="-60" normalizeH="0" baseline="0">
        <a:ln>
          <a:noFill/>
        </a:ln>
        <a:solidFill>
          <a:srgbClr val="323333"/>
        </a:solidFill>
        <a:effectLst/>
        <a:uFillTx/>
        <a:latin typeface="+mj-lt"/>
        <a:ea typeface="+mj-ea"/>
        <a:cs typeface="+mj-cs"/>
        <a:sym typeface="BrownStd-Light"/>
      </a:defRPr>
    </a:lvl7pPr>
    <a:lvl8pPr marL="0" marR="0" indent="355591" algn="l" defTabSz="304792" rtl="0" fontAlgn="auto" latinLnBrk="0" hangingPunct="0">
      <a:lnSpc>
        <a:spcPct val="90000"/>
      </a:lnSpc>
      <a:spcBef>
        <a:spcPts val="2251"/>
      </a:spcBef>
      <a:spcAft>
        <a:spcPts val="0"/>
      </a:spcAft>
      <a:buClrTx/>
      <a:buSzTx/>
      <a:buFontTx/>
      <a:buNone/>
      <a:tabLst/>
      <a:defRPr kumimoji="0" sz="3000" b="0" i="0" u="none" strike="noStrike" cap="none" spc="-60" normalizeH="0" baseline="0">
        <a:ln>
          <a:noFill/>
        </a:ln>
        <a:solidFill>
          <a:srgbClr val="323333"/>
        </a:solidFill>
        <a:effectLst/>
        <a:uFillTx/>
        <a:latin typeface="+mj-lt"/>
        <a:ea typeface="+mj-ea"/>
        <a:cs typeface="+mj-cs"/>
        <a:sym typeface="BrownStd-Light"/>
      </a:defRPr>
    </a:lvl8pPr>
    <a:lvl9pPr marL="0" marR="0" indent="533387" algn="l" defTabSz="304792" rtl="0" fontAlgn="auto" latinLnBrk="0" hangingPunct="0">
      <a:lnSpc>
        <a:spcPct val="90000"/>
      </a:lnSpc>
      <a:spcBef>
        <a:spcPts val="2251"/>
      </a:spcBef>
      <a:spcAft>
        <a:spcPts val="0"/>
      </a:spcAft>
      <a:buClrTx/>
      <a:buSzTx/>
      <a:buFontTx/>
      <a:buNone/>
      <a:tabLst/>
      <a:defRPr kumimoji="0" sz="3000" b="0" i="0" u="none" strike="noStrike" cap="none" spc="-60" normalizeH="0" baseline="0">
        <a:ln>
          <a:noFill/>
        </a:ln>
        <a:solidFill>
          <a:srgbClr val="323333"/>
        </a:solidFill>
        <a:effectLst/>
        <a:uFillTx/>
        <a:latin typeface="+mj-lt"/>
        <a:ea typeface="+mj-ea"/>
        <a:cs typeface="+mj-cs"/>
        <a:sym typeface="BrownStd-Light"/>
      </a:defRPr>
    </a:lvl9pPr>
  </p:defaultTextStyle>
  <p:extLst>
    <p:ext uri="{521415D9-36F7-43E2-AB2F-B90AF26B5E84}">
      <p14:sectionLst xmlns:p14="http://schemas.microsoft.com/office/powerpoint/2010/main">
        <p14:section name="Slides" id="{E36EBB94-93EE-5C4F-A3E0-DE6F89D2EF5A}">
          <p14:sldIdLst>
            <p14:sldId id="632"/>
            <p14:sldId id="707"/>
            <p14:sldId id="706"/>
            <p14:sldId id="736"/>
            <p14:sldId id="704"/>
            <p14:sldId id="740"/>
            <p14:sldId id="739"/>
            <p14:sldId id="738"/>
            <p14:sldId id="713"/>
          </p14:sldIdLst>
        </p14:section>
        <p14:section name="About this template" id="{51BD0821-99C8-E946-8ED2-36195A4C392E}">
          <p14:sldIdLst/>
        </p14:section>
        <p14:section name="Title Slides" id="{DE41A6B7-ADCE-FA4A-8048-0770F2A6877A}">
          <p14:sldIdLst/>
        </p14:section>
        <p14:section name="Summary slides" id="{BD00C637-ABF4-244E-907B-94A5F9594496}">
          <p14:sldIdLst/>
        </p14:section>
        <p14:section name="Agenda slide" id="{ABECABB2-2DDE-D443-AA56-DB7E0AE86E5B}">
          <p14:sldIdLst/>
        </p14:section>
        <p14:section name="Speaker headshots" id="{EEB9BC35-083E-0C4C-9BD5-59CE1F283600}">
          <p14:sldIdLst/>
        </p14:section>
        <p14:section name="Section title slides" id="{E63D9DE7-A826-774C-A5C9-EC38DD6BAA0E}">
          <p14:sldIdLst/>
        </p14:section>
        <p14:section name="Content bullet slides" id="{6093A988-F5DF-3743-A2D2-B32969493E2F}">
          <p14:sldIdLst/>
        </p14:section>
        <p14:section name="Content: Devices" id="{8D840D93-0C5A-9F4E-ACF4-37AE62535281}">
          <p14:sldIdLst/>
        </p14:section>
        <p14:section name="Content: Using icons" id="{DF20C208-117A-B64A-A700-3E59334983FD}">
          <p14:sldIdLst/>
        </p14:section>
        <p14:section name="Content: Quotes" id="{B2EFFE1F-90B5-8B49-9B78-26CC07B0A75E}">
          <p14:sldIdLst/>
        </p14:section>
        <p14:section name="Content: Photos" id="{A7FD0769-4459-2246-B014-FB144756C2E8}">
          <p14:sldIdLst/>
        </p14:section>
        <p14:section name="Content: Infographics/Tables/Charts" id="{7AFB0E9E-5545-2C4F-8810-276C4F4EAC82}">
          <p14:sldIdLst/>
        </p14:section>
        <p14:section name="Resource slides" id="{9CD07911-6BF5-B941-B080-BBCEA8F1FC4D}">
          <p14:sldIdLst/>
        </p14:section>
        <p14:section name="Box values" id="{5FA77051-011D-4243-ADB6-4438C87CA1AB}">
          <p14:sldIdLst/>
        </p14:section>
      </p14:sectionLst>
    </p:ext>
    <p:ext uri="{EFAFB233-063F-42B5-8137-9DF3F51BA10A}">
      <p15:sldGuideLst xmlns:p15="http://schemas.microsoft.com/office/powerpoint/2012/main">
        <p15:guide id="1" orient="horz" pos="21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61D5"/>
    <a:srgbClr val="000000"/>
    <a:srgbClr val="0060D6"/>
    <a:srgbClr val="636D78"/>
    <a:srgbClr val="9AA1AB"/>
    <a:srgbClr val="90B7EC"/>
    <a:srgbClr val="5B95E4"/>
    <a:srgbClr val="0025B2"/>
    <a:srgbClr val="00047C"/>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8F44A2F1-9E1F-4B54-A3A2-5F16C0AD49E2}" styleName="">
    <a:tblBg/>
    <a:wholeTbl>
      <a:tcTxStyle b="off" i="off">
        <a:font>
          <a:latin typeface="Gill Sans"/>
          <a:ea typeface="Gill Sans"/>
          <a:cs typeface="Gill Sans"/>
        </a:font>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Col>
    <a:lastRow>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lastRow>
    <a:firstRow>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857"/>
    <p:restoredTop sz="79148"/>
  </p:normalViewPr>
  <p:slideViewPr>
    <p:cSldViewPr snapToGrid="0" snapToObjects="1">
      <p:cViewPr varScale="1">
        <p:scale>
          <a:sx n="92" d="100"/>
          <a:sy n="92" d="100"/>
        </p:scale>
        <p:origin x="904" y="176"/>
      </p:cViewPr>
      <p:guideLst>
        <p:guide orient="horz" pos="2160"/>
        <p:guide pos="3840"/>
      </p:guideLst>
    </p:cSldViewPr>
  </p:slideViewPr>
  <p:outlineViewPr>
    <p:cViewPr>
      <p:scale>
        <a:sx n="33" d="100"/>
        <a:sy n="33" d="100"/>
      </p:scale>
      <p:origin x="0" y="-2048"/>
    </p:cViewPr>
  </p:outlineViewPr>
  <p:notesTextViewPr>
    <p:cViewPr>
      <p:scale>
        <a:sx n="1" d="1"/>
        <a:sy n="1" d="1"/>
      </p:scale>
      <p:origin x="0" y="0"/>
    </p:cViewPr>
  </p:notesTextViewPr>
  <p:sorterViewPr>
    <p:cViewPr>
      <p:scale>
        <a:sx n="35" d="100"/>
        <a:sy n="35" d="100"/>
      </p:scale>
      <p:origin x="0" y="0"/>
    </p:cViewPr>
  </p:sorterViewPr>
  <p:notesViewPr>
    <p:cSldViewPr snapToGrid="0" snapToObjects="1">
      <p:cViewPr varScale="1">
        <p:scale>
          <a:sx n="115" d="100"/>
          <a:sy n="115" d="100"/>
        </p:scale>
        <p:origin x="401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7841AF4-2F3C-1246-8B66-852E7093BF61}" type="datetimeFigureOut">
              <a:rPr lang="en-US" smtClean="0"/>
              <a:t>10/8/18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6E8AE7-06EA-6C46-AA16-C9346B08960A}" type="slidenum">
              <a:rPr lang="en-US" smtClean="0"/>
              <a:t>‹#›</a:t>
            </a:fld>
            <a:endParaRPr lang="en-US"/>
          </a:p>
        </p:txBody>
      </p:sp>
    </p:spTree>
    <p:extLst>
      <p:ext uri="{BB962C8B-B14F-4D97-AF65-F5344CB8AC3E}">
        <p14:creationId xmlns:p14="http://schemas.microsoft.com/office/powerpoint/2010/main" val="10084197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tiff>
</file>

<file path=ppt/media/image19.tiff>
</file>

<file path=ppt/media/image2.png>
</file>

<file path=ppt/media/image20.tiff>
</file>

<file path=ppt/media/image3.png>
</file>

<file path=ppt/media/image4.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73" name="Shape 273"/>
          <p:cNvSpPr>
            <a:spLocks noGrp="1" noRot="1" noChangeAspect="1"/>
          </p:cNvSpPr>
          <p:nvPr>
            <p:ph type="sldImg"/>
          </p:nvPr>
        </p:nvSpPr>
        <p:spPr>
          <a:xfrm>
            <a:off x="381000" y="685800"/>
            <a:ext cx="6096000" cy="3429000"/>
          </a:xfrm>
          <a:prstGeom prst="rect">
            <a:avLst/>
          </a:prstGeom>
        </p:spPr>
        <p:txBody>
          <a:bodyPr/>
          <a:lstStyle/>
          <a:p>
            <a:endParaRPr/>
          </a:p>
        </p:txBody>
      </p:sp>
      <p:sp>
        <p:nvSpPr>
          <p:cNvPr id="274" name="Shape 274"/>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3500649"/>
      </p:ext>
    </p:extLst>
  </p:cSld>
  <p:clrMap bg1="lt1" tx1="dk1" bg2="lt2" tx2="dk2" accent1="accent1" accent2="accent2" accent3="accent3" accent4="accent4" accent5="accent5" accent6="accent6" hlink="hlink" folHlink="folHlink"/>
  <p:notesStyle>
    <a:lvl1pPr defTabSz="412740" latinLnBrk="0">
      <a:defRPr sz="1500">
        <a:latin typeface="Lucida Grande"/>
        <a:ea typeface="Lucida Grande"/>
        <a:cs typeface="Lucida Grande"/>
        <a:sym typeface="Lucida Grande"/>
      </a:defRPr>
    </a:lvl1pPr>
    <a:lvl2pPr indent="114297" defTabSz="412740" latinLnBrk="0">
      <a:defRPr sz="1500">
        <a:latin typeface="Lucida Grande"/>
        <a:ea typeface="Lucida Grande"/>
        <a:cs typeface="Lucida Grande"/>
        <a:sym typeface="Lucida Grande"/>
      </a:defRPr>
    </a:lvl2pPr>
    <a:lvl3pPr indent="228594" defTabSz="412740" latinLnBrk="0">
      <a:defRPr sz="1500">
        <a:latin typeface="Lucida Grande"/>
        <a:ea typeface="Lucida Grande"/>
        <a:cs typeface="Lucida Grande"/>
        <a:sym typeface="Lucida Grande"/>
      </a:defRPr>
    </a:lvl3pPr>
    <a:lvl4pPr indent="342891" defTabSz="412740" latinLnBrk="0">
      <a:defRPr sz="1500">
        <a:latin typeface="Lucida Grande"/>
        <a:ea typeface="Lucida Grande"/>
        <a:cs typeface="Lucida Grande"/>
        <a:sym typeface="Lucida Grande"/>
      </a:defRPr>
    </a:lvl4pPr>
    <a:lvl5pPr indent="457189" defTabSz="412740" latinLnBrk="0">
      <a:defRPr sz="1500">
        <a:latin typeface="Lucida Grande"/>
        <a:ea typeface="Lucida Grande"/>
        <a:cs typeface="Lucida Grande"/>
        <a:sym typeface="Lucida Grande"/>
      </a:defRPr>
    </a:lvl5pPr>
    <a:lvl6pPr indent="571486" defTabSz="412740" latinLnBrk="0">
      <a:defRPr sz="1500">
        <a:latin typeface="Lucida Grande"/>
        <a:ea typeface="Lucida Grande"/>
        <a:cs typeface="Lucida Grande"/>
        <a:sym typeface="Lucida Grande"/>
      </a:defRPr>
    </a:lvl6pPr>
    <a:lvl7pPr indent="685783" defTabSz="412740" latinLnBrk="0">
      <a:defRPr sz="1500">
        <a:latin typeface="Lucida Grande"/>
        <a:ea typeface="Lucida Grande"/>
        <a:cs typeface="Lucida Grande"/>
        <a:sym typeface="Lucida Grande"/>
      </a:defRPr>
    </a:lvl7pPr>
    <a:lvl8pPr indent="800080" defTabSz="412740" latinLnBrk="0">
      <a:defRPr sz="1500">
        <a:latin typeface="Lucida Grande"/>
        <a:ea typeface="Lucida Grande"/>
        <a:cs typeface="Lucida Grande"/>
        <a:sym typeface="Lucida Grande"/>
      </a:defRPr>
    </a:lvl8pPr>
    <a:lvl9pPr indent="914377" defTabSz="412740" latinLnBrk="0">
      <a:defRPr sz="15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55979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38652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076756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562113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48049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ummary layout: Key points 3-up with icon">
    <p:bg>
      <p:bgPr>
        <a:solidFill>
          <a:schemeClr val="bg1"/>
        </a:solidFill>
        <a:effectLst/>
      </p:bgPr>
    </p:bg>
    <p:spTree>
      <p:nvGrpSpPr>
        <p:cNvPr id="1" name=""/>
        <p:cNvGrpSpPr/>
        <p:nvPr/>
      </p:nvGrpSpPr>
      <p:grpSpPr>
        <a:xfrm>
          <a:off x="0" y="0"/>
          <a:ext cx="0" cy="0"/>
          <a:chOff x="0" y="0"/>
          <a:chExt cx="0" cy="0"/>
        </a:xfrm>
      </p:grpSpPr>
      <p:sp>
        <p:nvSpPr>
          <p:cNvPr id="24" name="Picture Placeholder 23"/>
          <p:cNvSpPr>
            <a:spLocks noGrp="1"/>
          </p:cNvSpPr>
          <p:nvPr>
            <p:ph type="pic" sz="quarter" idx="19"/>
          </p:nvPr>
        </p:nvSpPr>
        <p:spPr>
          <a:xfrm>
            <a:off x="2081240" y="2126632"/>
            <a:ext cx="609600" cy="609600"/>
          </a:xfrm>
          <a:noFill/>
        </p:spPr>
        <p:txBody>
          <a:bodyPr rIns="0" anchor="ctr"/>
          <a:lstStyle>
            <a:lvl1pPr marL="0" indent="0" algn="ctr">
              <a:lnSpc>
                <a:spcPct val="100000"/>
              </a:lnSpc>
              <a:buFontTx/>
              <a:buNone/>
              <a:defRPr sz="1067">
                <a:solidFill>
                  <a:schemeClr val="bg1"/>
                </a:solidFill>
              </a:defRPr>
            </a:lvl1pPr>
          </a:lstStyle>
          <a:p>
            <a:endParaRPr lang="en-US" dirty="0"/>
          </a:p>
        </p:txBody>
      </p:sp>
      <p:sp>
        <p:nvSpPr>
          <p:cNvPr id="25" name="Picture Placeholder 23"/>
          <p:cNvSpPr>
            <a:spLocks noGrp="1"/>
          </p:cNvSpPr>
          <p:nvPr>
            <p:ph type="pic" sz="quarter" idx="20"/>
          </p:nvPr>
        </p:nvSpPr>
        <p:spPr>
          <a:xfrm>
            <a:off x="5791200" y="2126632"/>
            <a:ext cx="609600" cy="609600"/>
          </a:xfrm>
          <a:noFill/>
        </p:spPr>
        <p:txBody>
          <a:bodyPr rIns="0" anchor="ctr"/>
          <a:lstStyle>
            <a:lvl1pPr marL="0" indent="0" algn="ctr">
              <a:lnSpc>
                <a:spcPct val="100000"/>
              </a:lnSpc>
              <a:buFontTx/>
              <a:buNone/>
              <a:defRPr sz="1067">
                <a:solidFill>
                  <a:schemeClr val="bg1"/>
                </a:solidFill>
              </a:defRPr>
            </a:lvl1pPr>
          </a:lstStyle>
          <a:p>
            <a:endParaRPr lang="en-US"/>
          </a:p>
        </p:txBody>
      </p:sp>
      <p:sp>
        <p:nvSpPr>
          <p:cNvPr id="26" name="Picture Placeholder 23"/>
          <p:cNvSpPr>
            <a:spLocks noGrp="1"/>
          </p:cNvSpPr>
          <p:nvPr>
            <p:ph type="pic" sz="quarter" idx="21"/>
          </p:nvPr>
        </p:nvSpPr>
        <p:spPr>
          <a:xfrm>
            <a:off x="9530100" y="2126632"/>
            <a:ext cx="609600" cy="609600"/>
          </a:xfrm>
          <a:noFill/>
        </p:spPr>
        <p:txBody>
          <a:bodyPr rIns="0" anchor="ctr"/>
          <a:lstStyle>
            <a:lvl1pPr marL="0" indent="0" algn="ctr">
              <a:lnSpc>
                <a:spcPct val="100000"/>
              </a:lnSpc>
              <a:buFontTx/>
              <a:buNone/>
              <a:defRPr sz="1067">
                <a:solidFill>
                  <a:schemeClr val="bg1"/>
                </a:solidFill>
              </a:defRPr>
            </a:lvl1pPr>
          </a:lstStyle>
          <a:p>
            <a:endParaRPr lang="en-US" dirty="0"/>
          </a:p>
        </p:txBody>
      </p:sp>
      <p:sp>
        <p:nvSpPr>
          <p:cNvPr id="7" name="Text Placeholder 6"/>
          <p:cNvSpPr>
            <a:spLocks noGrp="1"/>
          </p:cNvSpPr>
          <p:nvPr>
            <p:ph type="body" sz="quarter" idx="13" hasCustomPrompt="1"/>
          </p:nvPr>
        </p:nvSpPr>
        <p:spPr>
          <a:xfrm>
            <a:off x="613524" y="3043196"/>
            <a:ext cx="3520017" cy="472017"/>
          </a:xfrm>
        </p:spPr>
        <p:txBody>
          <a:bodyPr lIns="0" rIns="0"/>
          <a:lstStyle>
            <a:lvl1pPr marL="0" indent="0" algn="ctr">
              <a:lnSpc>
                <a:spcPct val="100000"/>
              </a:lnSpc>
              <a:buNone/>
              <a:defRPr sz="2400">
                <a:solidFill>
                  <a:srgbClr val="000000"/>
                </a:solidFill>
                <a:latin typeface="+mj-lt"/>
              </a:defRPr>
            </a:lvl1pPr>
          </a:lstStyle>
          <a:p>
            <a:pPr lvl="0"/>
            <a:r>
              <a:rPr lang="en-US" dirty="0"/>
              <a:t>Key point</a:t>
            </a:r>
          </a:p>
        </p:txBody>
      </p:sp>
      <p:sp>
        <p:nvSpPr>
          <p:cNvPr id="17" name="Text Placeholder 6"/>
          <p:cNvSpPr>
            <a:spLocks noGrp="1"/>
          </p:cNvSpPr>
          <p:nvPr>
            <p:ph type="body" sz="quarter" idx="14" hasCustomPrompt="1"/>
          </p:nvPr>
        </p:nvSpPr>
        <p:spPr>
          <a:xfrm>
            <a:off x="4341376" y="3043196"/>
            <a:ext cx="3520017" cy="472017"/>
          </a:xfrm>
        </p:spPr>
        <p:txBody>
          <a:bodyPr lIns="0" rIns="0"/>
          <a:lstStyle>
            <a:lvl1pPr marL="0" indent="0" algn="ctr">
              <a:lnSpc>
                <a:spcPct val="100000"/>
              </a:lnSpc>
              <a:buNone/>
              <a:defRPr sz="2400">
                <a:solidFill>
                  <a:srgbClr val="000000"/>
                </a:solidFill>
                <a:latin typeface="+mj-lt"/>
              </a:defRPr>
            </a:lvl1pPr>
          </a:lstStyle>
          <a:p>
            <a:pPr lvl="0"/>
            <a:r>
              <a:rPr lang="en-US" dirty="0"/>
              <a:t>Key point</a:t>
            </a:r>
          </a:p>
        </p:txBody>
      </p:sp>
      <p:sp>
        <p:nvSpPr>
          <p:cNvPr id="18" name="Text Placeholder 6"/>
          <p:cNvSpPr>
            <a:spLocks noGrp="1"/>
          </p:cNvSpPr>
          <p:nvPr>
            <p:ph type="body" sz="quarter" idx="15" hasCustomPrompt="1"/>
          </p:nvPr>
        </p:nvSpPr>
        <p:spPr>
          <a:xfrm>
            <a:off x="8062384" y="3043196"/>
            <a:ext cx="3520016" cy="472017"/>
          </a:xfrm>
        </p:spPr>
        <p:txBody>
          <a:bodyPr lIns="0" rIns="0"/>
          <a:lstStyle>
            <a:lvl1pPr marL="0" indent="0" algn="ctr">
              <a:lnSpc>
                <a:spcPct val="100000"/>
              </a:lnSpc>
              <a:buNone/>
              <a:defRPr sz="2400">
                <a:solidFill>
                  <a:srgbClr val="000000"/>
                </a:solidFill>
                <a:latin typeface="+mj-lt"/>
              </a:defRPr>
            </a:lvl1pPr>
          </a:lstStyle>
          <a:p>
            <a:pPr lvl="0"/>
            <a:r>
              <a:rPr lang="en-US" dirty="0"/>
              <a:t>Key point</a:t>
            </a:r>
          </a:p>
        </p:txBody>
      </p:sp>
      <p:sp>
        <p:nvSpPr>
          <p:cNvPr id="20" name="Text Placeholder 19"/>
          <p:cNvSpPr>
            <a:spLocks noGrp="1"/>
          </p:cNvSpPr>
          <p:nvPr>
            <p:ph type="body" sz="quarter" idx="16"/>
          </p:nvPr>
        </p:nvSpPr>
        <p:spPr>
          <a:xfrm>
            <a:off x="613524" y="3519539"/>
            <a:ext cx="3520017" cy="2764367"/>
          </a:xfrm>
        </p:spPr>
        <p:txBody>
          <a:bodyPr lIns="0" tIns="91440" rIns="0"/>
          <a:lstStyle>
            <a:lvl1pPr marL="0" indent="0" algn="ctr">
              <a:lnSpc>
                <a:spcPct val="100000"/>
              </a:lnSpc>
              <a:spcAft>
                <a:spcPts val="800"/>
              </a:spcAft>
              <a:buClr>
                <a:srgbClr val="0061D5"/>
              </a:buClr>
              <a:buFontTx/>
              <a:buNone/>
              <a:defRPr sz="1800">
                <a:solidFill>
                  <a:srgbClr val="636D78"/>
                </a:solidFill>
              </a:defRPr>
            </a:lvl1pPr>
            <a:lvl2pPr marL="0" indent="0" algn="ctr">
              <a:lnSpc>
                <a:spcPct val="110000"/>
              </a:lnSpc>
              <a:spcAft>
                <a:spcPts val="800"/>
              </a:spcAft>
              <a:buClr>
                <a:srgbClr val="0061D5"/>
              </a:buClr>
              <a:buFontTx/>
              <a:buNone/>
              <a:defRPr sz="1600">
                <a:solidFill>
                  <a:srgbClr val="FFFFFF"/>
                </a:solidFill>
              </a:defRPr>
            </a:lvl2pPr>
            <a:lvl3pPr marL="479032" indent="0" algn="ctr">
              <a:lnSpc>
                <a:spcPct val="110000"/>
              </a:lnSpc>
              <a:spcAft>
                <a:spcPts val="800"/>
              </a:spcAft>
              <a:buClr>
                <a:srgbClr val="0061D5"/>
              </a:buClr>
              <a:buFontTx/>
              <a:buNone/>
              <a:defRPr sz="1600">
                <a:solidFill>
                  <a:srgbClr val="FFFFFF"/>
                </a:solidFill>
              </a:defRPr>
            </a:lvl3pPr>
            <a:lvl4pPr marL="669527" indent="0" algn="ctr">
              <a:lnSpc>
                <a:spcPct val="110000"/>
              </a:lnSpc>
              <a:spcAft>
                <a:spcPts val="800"/>
              </a:spcAft>
              <a:buClr>
                <a:srgbClr val="0061D5"/>
              </a:buClr>
              <a:buFontTx/>
              <a:buNone/>
              <a:defRPr sz="1600">
                <a:solidFill>
                  <a:srgbClr val="FFFFFF"/>
                </a:solidFill>
              </a:defRPr>
            </a:lvl4pPr>
            <a:lvl5pPr marL="860022" indent="0" algn="ctr">
              <a:lnSpc>
                <a:spcPct val="110000"/>
              </a:lnSpc>
              <a:spcAft>
                <a:spcPts val="800"/>
              </a:spcAft>
              <a:buClr>
                <a:srgbClr val="0061D5"/>
              </a:buClr>
              <a:buFontTx/>
              <a:buNone/>
              <a:defRPr sz="1600">
                <a:solidFill>
                  <a:srgbClr val="FFFFFF"/>
                </a:solidFill>
              </a:defRPr>
            </a:lvl5pPr>
          </a:lstStyle>
          <a:p>
            <a:pPr lvl="0"/>
            <a:r>
              <a:rPr lang="en-US" dirty="0"/>
              <a:t>Click to edit Master text styles</a:t>
            </a:r>
          </a:p>
        </p:txBody>
      </p:sp>
      <p:sp>
        <p:nvSpPr>
          <p:cNvPr id="21" name="Text Placeholder 19"/>
          <p:cNvSpPr>
            <a:spLocks noGrp="1"/>
          </p:cNvSpPr>
          <p:nvPr>
            <p:ph type="body" sz="quarter" idx="17"/>
          </p:nvPr>
        </p:nvSpPr>
        <p:spPr>
          <a:xfrm>
            <a:off x="4341376" y="3519539"/>
            <a:ext cx="3520017" cy="2764367"/>
          </a:xfrm>
        </p:spPr>
        <p:txBody>
          <a:bodyPr lIns="0" tIns="91440" rIns="0"/>
          <a:lstStyle>
            <a:lvl1pPr marL="0" indent="0" algn="ctr">
              <a:lnSpc>
                <a:spcPct val="100000"/>
              </a:lnSpc>
              <a:spcAft>
                <a:spcPts val="800"/>
              </a:spcAft>
              <a:buClr>
                <a:srgbClr val="0061D5"/>
              </a:buClr>
              <a:buFontTx/>
              <a:buNone/>
              <a:defRPr sz="1800">
                <a:solidFill>
                  <a:srgbClr val="636D78"/>
                </a:solidFill>
              </a:defRPr>
            </a:lvl1pPr>
            <a:lvl2pPr marL="0" indent="0" algn="ctr">
              <a:lnSpc>
                <a:spcPct val="110000"/>
              </a:lnSpc>
              <a:spcAft>
                <a:spcPts val="800"/>
              </a:spcAft>
              <a:buClr>
                <a:srgbClr val="0061D5"/>
              </a:buClr>
              <a:buFontTx/>
              <a:buNone/>
              <a:defRPr sz="1600">
                <a:solidFill>
                  <a:srgbClr val="FFFFFF"/>
                </a:solidFill>
              </a:defRPr>
            </a:lvl2pPr>
            <a:lvl3pPr marL="479032" indent="0" algn="ctr">
              <a:lnSpc>
                <a:spcPct val="110000"/>
              </a:lnSpc>
              <a:spcAft>
                <a:spcPts val="800"/>
              </a:spcAft>
              <a:buClr>
                <a:srgbClr val="0061D5"/>
              </a:buClr>
              <a:buFontTx/>
              <a:buNone/>
              <a:defRPr sz="1600">
                <a:solidFill>
                  <a:srgbClr val="FFFFFF"/>
                </a:solidFill>
              </a:defRPr>
            </a:lvl3pPr>
            <a:lvl4pPr marL="669527" indent="0" algn="ctr">
              <a:lnSpc>
                <a:spcPct val="110000"/>
              </a:lnSpc>
              <a:spcAft>
                <a:spcPts val="800"/>
              </a:spcAft>
              <a:buClr>
                <a:srgbClr val="0061D5"/>
              </a:buClr>
              <a:buFontTx/>
              <a:buNone/>
              <a:defRPr sz="1600">
                <a:solidFill>
                  <a:srgbClr val="FFFFFF"/>
                </a:solidFill>
              </a:defRPr>
            </a:lvl4pPr>
            <a:lvl5pPr marL="860022" indent="0" algn="ctr">
              <a:lnSpc>
                <a:spcPct val="110000"/>
              </a:lnSpc>
              <a:spcAft>
                <a:spcPts val="800"/>
              </a:spcAft>
              <a:buClr>
                <a:srgbClr val="0061D5"/>
              </a:buClr>
              <a:buFontTx/>
              <a:buNone/>
              <a:defRPr sz="1600">
                <a:solidFill>
                  <a:srgbClr val="FFFFFF"/>
                </a:solidFill>
              </a:defRPr>
            </a:lvl5pPr>
          </a:lstStyle>
          <a:p>
            <a:pPr lvl="0"/>
            <a:r>
              <a:rPr lang="en-US" dirty="0"/>
              <a:t>Click to edit Master text styles</a:t>
            </a:r>
          </a:p>
        </p:txBody>
      </p:sp>
      <p:sp>
        <p:nvSpPr>
          <p:cNvPr id="22" name="Text Placeholder 19"/>
          <p:cNvSpPr>
            <a:spLocks noGrp="1"/>
          </p:cNvSpPr>
          <p:nvPr>
            <p:ph type="body" sz="quarter" idx="18"/>
          </p:nvPr>
        </p:nvSpPr>
        <p:spPr>
          <a:xfrm>
            <a:off x="8062384" y="3519539"/>
            <a:ext cx="3520017" cy="2764367"/>
          </a:xfrm>
        </p:spPr>
        <p:txBody>
          <a:bodyPr lIns="0" tIns="91440" rIns="0"/>
          <a:lstStyle>
            <a:lvl1pPr marL="0" indent="0" algn="ctr">
              <a:lnSpc>
                <a:spcPct val="100000"/>
              </a:lnSpc>
              <a:spcAft>
                <a:spcPts val="800"/>
              </a:spcAft>
              <a:buClr>
                <a:srgbClr val="0061D5"/>
              </a:buClr>
              <a:buFontTx/>
              <a:buNone/>
              <a:defRPr sz="1800">
                <a:solidFill>
                  <a:srgbClr val="636D78"/>
                </a:solidFill>
              </a:defRPr>
            </a:lvl1pPr>
            <a:lvl2pPr marL="0" indent="0" algn="ctr">
              <a:lnSpc>
                <a:spcPct val="110000"/>
              </a:lnSpc>
              <a:spcAft>
                <a:spcPts val="800"/>
              </a:spcAft>
              <a:buClr>
                <a:srgbClr val="0061D5"/>
              </a:buClr>
              <a:buFontTx/>
              <a:buNone/>
              <a:defRPr sz="1600">
                <a:solidFill>
                  <a:srgbClr val="FFFFFF"/>
                </a:solidFill>
              </a:defRPr>
            </a:lvl2pPr>
            <a:lvl3pPr marL="479032" indent="0" algn="ctr">
              <a:lnSpc>
                <a:spcPct val="110000"/>
              </a:lnSpc>
              <a:spcAft>
                <a:spcPts val="800"/>
              </a:spcAft>
              <a:buClr>
                <a:srgbClr val="0061D5"/>
              </a:buClr>
              <a:buFontTx/>
              <a:buNone/>
              <a:defRPr sz="1600">
                <a:solidFill>
                  <a:srgbClr val="FFFFFF"/>
                </a:solidFill>
              </a:defRPr>
            </a:lvl3pPr>
            <a:lvl4pPr marL="669527" indent="0" algn="ctr">
              <a:lnSpc>
                <a:spcPct val="110000"/>
              </a:lnSpc>
              <a:spcAft>
                <a:spcPts val="800"/>
              </a:spcAft>
              <a:buClr>
                <a:srgbClr val="0061D5"/>
              </a:buClr>
              <a:buFontTx/>
              <a:buNone/>
              <a:defRPr sz="1600">
                <a:solidFill>
                  <a:srgbClr val="FFFFFF"/>
                </a:solidFill>
              </a:defRPr>
            </a:lvl4pPr>
            <a:lvl5pPr marL="860022" indent="0" algn="ctr">
              <a:lnSpc>
                <a:spcPct val="110000"/>
              </a:lnSpc>
              <a:spcAft>
                <a:spcPts val="800"/>
              </a:spcAft>
              <a:buClr>
                <a:srgbClr val="0061D5"/>
              </a:buClr>
              <a:buFontTx/>
              <a:buNone/>
              <a:defRPr sz="1600">
                <a:solidFill>
                  <a:srgbClr val="FFFFFF"/>
                </a:solidFill>
              </a:defRPr>
            </a:lvl5pPr>
          </a:lstStyle>
          <a:p>
            <a:pPr lvl="0"/>
            <a:r>
              <a:rPr lang="en-US" dirty="0"/>
              <a:t>Click to edit Master text styles</a:t>
            </a:r>
          </a:p>
        </p:txBody>
      </p:sp>
      <p:sp>
        <p:nvSpPr>
          <p:cNvPr id="12" name="Shape 53"/>
          <p:cNvSpPr>
            <a:spLocks noGrp="1"/>
          </p:cNvSpPr>
          <p:nvPr>
            <p:ph type="title" hasCustomPrompt="1"/>
          </p:nvPr>
        </p:nvSpPr>
        <p:spPr>
          <a:xfrm>
            <a:off x="609600" y="897440"/>
            <a:ext cx="10972800" cy="524699"/>
          </a:xfrm>
          <a:prstGeom prst="rect">
            <a:avLst/>
          </a:prstGeom>
        </p:spPr>
        <p:txBody>
          <a:bodyPr lIns="0" tIns="0" rIns="0" bIns="0" anchor="t"/>
          <a:lstStyle>
            <a:lvl1pPr algn="l">
              <a:lnSpc>
                <a:spcPct val="100000"/>
              </a:lnSpc>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13" name="Text Placeholder 2"/>
          <p:cNvSpPr>
            <a:spLocks noGrp="1"/>
          </p:cNvSpPr>
          <p:nvPr>
            <p:ph type="body" sz="quarter" idx="10" hasCustomPrompt="1"/>
          </p:nvPr>
        </p:nvSpPr>
        <p:spPr>
          <a:xfrm>
            <a:off x="609600" y="1426465"/>
            <a:ext cx="10972800"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Tree>
    <p:extLst>
      <p:ext uri="{BB962C8B-B14F-4D97-AF65-F5344CB8AC3E}">
        <p14:creationId xmlns:p14="http://schemas.microsoft.com/office/powerpoint/2010/main" val="2015927273"/>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ragraph">
    <p:spTree>
      <p:nvGrpSpPr>
        <p:cNvPr id="1" name=""/>
        <p:cNvGrpSpPr/>
        <p:nvPr/>
      </p:nvGrpSpPr>
      <p:grpSpPr>
        <a:xfrm>
          <a:off x="0" y="0"/>
          <a:ext cx="0" cy="0"/>
          <a:chOff x="0" y="0"/>
          <a:chExt cx="0" cy="0"/>
        </a:xfrm>
      </p:grpSpPr>
      <p:sp>
        <p:nvSpPr>
          <p:cNvPr id="14" name="Shape 53"/>
          <p:cNvSpPr>
            <a:spLocks noGrp="1"/>
          </p:cNvSpPr>
          <p:nvPr>
            <p:ph type="title" hasCustomPrompt="1"/>
          </p:nvPr>
        </p:nvSpPr>
        <p:spPr>
          <a:xfrm>
            <a:off x="609600" y="897440"/>
            <a:ext cx="10972800" cy="529026"/>
          </a:xfrm>
          <a:prstGeom prst="rect">
            <a:avLst/>
          </a:prstGeom>
        </p:spPr>
        <p:txBody>
          <a:bodyPr lIns="0" tIns="0" rIns="0" bIns="0" anchor="t"/>
          <a:lstStyle>
            <a:lvl1pPr algn="l">
              <a:lnSpc>
                <a:spcPct val="100000"/>
              </a:lnSpc>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13" name="Text Placeholder 2"/>
          <p:cNvSpPr>
            <a:spLocks noGrp="1"/>
          </p:cNvSpPr>
          <p:nvPr>
            <p:ph type="body" sz="quarter" idx="10" hasCustomPrompt="1"/>
          </p:nvPr>
        </p:nvSpPr>
        <p:spPr>
          <a:xfrm>
            <a:off x="609600" y="1426466"/>
            <a:ext cx="10972800"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cxnSp>
        <p:nvCxnSpPr>
          <p:cNvPr id="15" name="Straight Connector 14"/>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18" name="Shape 54"/>
          <p:cNvSpPr>
            <a:spLocks noGrp="1"/>
          </p:cNvSpPr>
          <p:nvPr>
            <p:ph type="body" idx="1" hasCustomPrompt="1"/>
          </p:nvPr>
        </p:nvSpPr>
        <p:spPr>
          <a:xfrm>
            <a:off x="609601" y="2097024"/>
            <a:ext cx="10982552" cy="3843699"/>
          </a:xfrm>
          <a:prstGeom prst="rect">
            <a:avLst/>
          </a:prstGeom>
        </p:spPr>
        <p:txBody>
          <a:bodyPr lIns="0" anchor="t"/>
          <a:lstStyle>
            <a:lvl1pPr marL="0" indent="0">
              <a:lnSpc>
                <a:spcPct val="100000"/>
              </a:lnSpc>
              <a:spcBef>
                <a:spcPts val="0"/>
              </a:spcBef>
              <a:spcAft>
                <a:spcPts val="1600"/>
              </a:spcAft>
              <a:buSzTx/>
              <a:buFont typeface="Arial" charset="0"/>
              <a:buNone/>
              <a:defRPr sz="2400" b="0" i="0">
                <a:solidFill>
                  <a:srgbClr val="151F26"/>
                </a:solidFill>
                <a:latin typeface="+mj-lt"/>
                <a:ea typeface="Lato" charset="0"/>
                <a:cs typeface="Lato" charset="0"/>
                <a:sym typeface="Lato Bold"/>
              </a:defRPr>
            </a:lvl1pPr>
            <a:lvl2pPr marL="126997"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2pPr>
            <a:lvl3pPr marL="317492"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3pPr>
            <a:lvl4pPr marL="507987"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4pPr>
            <a:lvl5pPr marL="698483"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5pPr>
          </a:lstStyle>
          <a:p>
            <a:r>
              <a:rPr lang="en-US" dirty="0"/>
              <a:t>Body level one</a:t>
            </a:r>
          </a:p>
        </p:txBody>
      </p:sp>
    </p:spTree>
    <p:extLst>
      <p:ext uri="{BB962C8B-B14F-4D97-AF65-F5344CB8AC3E}">
        <p14:creationId xmlns:p14="http://schemas.microsoft.com/office/powerpoint/2010/main" val="677635593"/>
      </p:ext>
    </p:extLst>
  </p:cSld>
  <p:clrMapOvr>
    <a:masterClrMapping/>
  </p:clrMapOvr>
  <p:transition spd="med"/>
  <p:extLst mod="1">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layout: Key point 4-up">
    <p:spTree>
      <p:nvGrpSpPr>
        <p:cNvPr id="1" name=""/>
        <p:cNvGrpSpPr/>
        <p:nvPr/>
      </p:nvGrpSpPr>
      <p:grpSpPr>
        <a:xfrm>
          <a:off x="0" y="0"/>
          <a:ext cx="0" cy="0"/>
          <a:chOff x="0" y="0"/>
          <a:chExt cx="0" cy="0"/>
        </a:xfrm>
      </p:grpSpPr>
      <p:sp>
        <p:nvSpPr>
          <p:cNvPr id="14" name="Shape 53"/>
          <p:cNvSpPr>
            <a:spLocks noGrp="1"/>
          </p:cNvSpPr>
          <p:nvPr>
            <p:ph type="title" hasCustomPrompt="1"/>
          </p:nvPr>
        </p:nvSpPr>
        <p:spPr>
          <a:xfrm>
            <a:off x="609600" y="897440"/>
            <a:ext cx="10972800" cy="529026"/>
          </a:xfrm>
          <a:prstGeom prst="rect">
            <a:avLst/>
          </a:prstGeom>
        </p:spPr>
        <p:txBody>
          <a:bodyPr lIns="0" tIns="0" rIns="0" bIns="0" anchor="t"/>
          <a:lstStyle>
            <a:lvl1pPr algn="l">
              <a:lnSpc>
                <a:spcPct val="100000"/>
              </a:lnSpc>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13" name="Text Placeholder 2"/>
          <p:cNvSpPr>
            <a:spLocks noGrp="1"/>
          </p:cNvSpPr>
          <p:nvPr>
            <p:ph type="body" sz="quarter" idx="10" hasCustomPrompt="1"/>
          </p:nvPr>
        </p:nvSpPr>
        <p:spPr>
          <a:xfrm>
            <a:off x="614196" y="1426465"/>
            <a:ext cx="10972800"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cxnSp>
        <p:nvCxnSpPr>
          <p:cNvPr id="15" name="Straight Connector 14"/>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18" name="Shape 54"/>
          <p:cNvSpPr>
            <a:spLocks noGrp="1"/>
          </p:cNvSpPr>
          <p:nvPr>
            <p:ph type="body" idx="1" hasCustomPrompt="1"/>
          </p:nvPr>
        </p:nvSpPr>
        <p:spPr>
          <a:xfrm>
            <a:off x="1034322" y="2577382"/>
            <a:ext cx="4905825" cy="1456892"/>
          </a:xfrm>
          <a:prstGeom prst="rect">
            <a:avLst/>
          </a:prstGeom>
        </p:spPr>
        <p:txBody>
          <a:bodyPr lIns="0" anchor="t"/>
          <a:lstStyle>
            <a:lvl1pPr marL="304792" indent="-304792">
              <a:lnSpc>
                <a:spcPct val="100000"/>
              </a:lnSpc>
              <a:spcBef>
                <a:spcPts val="0"/>
              </a:spcBef>
              <a:spcAft>
                <a:spcPts val="800"/>
              </a:spcAft>
              <a:buClr>
                <a:srgbClr val="0061D5"/>
              </a:buClr>
              <a:buSzPct val="120000"/>
              <a:buFont typeface=".AppleSystemUIFont" charset="0"/>
              <a:buChar char="/"/>
              <a:defRPr sz="2400" b="0" i="0">
                <a:solidFill>
                  <a:srgbClr val="151F26"/>
                </a:solidFill>
                <a:latin typeface="+mj-lt"/>
                <a:ea typeface="Lato" charset="0"/>
                <a:cs typeface="Lato" charset="0"/>
                <a:sym typeface="Lato Bold"/>
              </a:defRPr>
            </a:lvl1pPr>
            <a:lvl2pPr marL="126997"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2pPr>
            <a:lvl3pPr marL="317492"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3pPr>
            <a:lvl4pPr marL="507987"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4pPr>
            <a:lvl5pPr marL="698483"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5pPr>
          </a:lstStyle>
          <a:p>
            <a:r>
              <a:rPr lang="en-US" dirty="0"/>
              <a:t>Body level one</a:t>
            </a:r>
          </a:p>
        </p:txBody>
      </p:sp>
      <p:sp>
        <p:nvSpPr>
          <p:cNvPr id="8" name="Shape 54"/>
          <p:cNvSpPr>
            <a:spLocks noGrp="1"/>
          </p:cNvSpPr>
          <p:nvPr>
            <p:ph type="body" idx="13" hasCustomPrompt="1"/>
          </p:nvPr>
        </p:nvSpPr>
        <p:spPr>
          <a:xfrm>
            <a:off x="6270888" y="2577382"/>
            <a:ext cx="4905825" cy="1456892"/>
          </a:xfrm>
          <a:prstGeom prst="rect">
            <a:avLst/>
          </a:prstGeom>
        </p:spPr>
        <p:txBody>
          <a:bodyPr lIns="0" anchor="t"/>
          <a:lstStyle>
            <a:lvl1pPr marL="304792" indent="-304792">
              <a:lnSpc>
                <a:spcPct val="100000"/>
              </a:lnSpc>
              <a:spcBef>
                <a:spcPts val="0"/>
              </a:spcBef>
              <a:spcAft>
                <a:spcPts val="800"/>
              </a:spcAft>
              <a:buClr>
                <a:srgbClr val="0061D5"/>
              </a:buClr>
              <a:buSzPct val="120000"/>
              <a:buFont typeface=".AppleSystemUIFont" charset="0"/>
              <a:buChar char="/"/>
              <a:defRPr sz="2400" b="0" i="0">
                <a:solidFill>
                  <a:srgbClr val="151F26"/>
                </a:solidFill>
                <a:latin typeface="+mj-lt"/>
                <a:ea typeface="Lato" charset="0"/>
                <a:cs typeface="Lato" charset="0"/>
                <a:sym typeface="Lato Bold"/>
              </a:defRPr>
            </a:lvl1pPr>
            <a:lvl2pPr marL="126997"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2pPr>
            <a:lvl3pPr marL="317492"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3pPr>
            <a:lvl4pPr marL="507987"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4pPr>
            <a:lvl5pPr marL="698483"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5pPr>
          </a:lstStyle>
          <a:p>
            <a:r>
              <a:rPr lang="en-US" dirty="0"/>
              <a:t>Body level one</a:t>
            </a:r>
          </a:p>
        </p:txBody>
      </p:sp>
      <p:sp>
        <p:nvSpPr>
          <p:cNvPr id="9" name="Shape 54"/>
          <p:cNvSpPr>
            <a:spLocks noGrp="1"/>
          </p:cNvSpPr>
          <p:nvPr>
            <p:ph type="body" idx="14" hasCustomPrompt="1"/>
          </p:nvPr>
        </p:nvSpPr>
        <p:spPr>
          <a:xfrm>
            <a:off x="1034322" y="4034273"/>
            <a:ext cx="4905825" cy="1819735"/>
          </a:xfrm>
          <a:prstGeom prst="rect">
            <a:avLst/>
          </a:prstGeom>
        </p:spPr>
        <p:txBody>
          <a:bodyPr lIns="0" anchor="t"/>
          <a:lstStyle>
            <a:lvl1pPr marL="304792" indent="-304792">
              <a:lnSpc>
                <a:spcPct val="100000"/>
              </a:lnSpc>
              <a:spcBef>
                <a:spcPts val="0"/>
              </a:spcBef>
              <a:spcAft>
                <a:spcPts val="800"/>
              </a:spcAft>
              <a:buClr>
                <a:srgbClr val="0061D5"/>
              </a:buClr>
              <a:buSzPct val="120000"/>
              <a:buFont typeface=".AppleSystemUIFont" charset="0"/>
              <a:buChar char="/"/>
              <a:defRPr sz="2400" b="0" i="0">
                <a:solidFill>
                  <a:srgbClr val="151F26"/>
                </a:solidFill>
                <a:latin typeface="+mj-lt"/>
                <a:ea typeface="Lato" charset="0"/>
                <a:cs typeface="Lato" charset="0"/>
                <a:sym typeface="Lato Bold"/>
              </a:defRPr>
            </a:lvl1pPr>
            <a:lvl2pPr marL="126997"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2pPr>
            <a:lvl3pPr marL="317492"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3pPr>
            <a:lvl4pPr marL="507987"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4pPr>
            <a:lvl5pPr marL="698483"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5pPr>
          </a:lstStyle>
          <a:p>
            <a:r>
              <a:rPr lang="en-US" dirty="0"/>
              <a:t>Body level one</a:t>
            </a:r>
          </a:p>
        </p:txBody>
      </p:sp>
      <p:sp>
        <p:nvSpPr>
          <p:cNvPr id="10" name="Shape 54"/>
          <p:cNvSpPr>
            <a:spLocks noGrp="1"/>
          </p:cNvSpPr>
          <p:nvPr>
            <p:ph type="body" idx="15" hasCustomPrompt="1"/>
          </p:nvPr>
        </p:nvSpPr>
        <p:spPr>
          <a:xfrm>
            <a:off x="6270888" y="4034273"/>
            <a:ext cx="4905825" cy="1819735"/>
          </a:xfrm>
          <a:prstGeom prst="rect">
            <a:avLst/>
          </a:prstGeom>
        </p:spPr>
        <p:txBody>
          <a:bodyPr lIns="0" anchor="t"/>
          <a:lstStyle>
            <a:lvl1pPr marL="304792" indent="-304792">
              <a:lnSpc>
                <a:spcPct val="100000"/>
              </a:lnSpc>
              <a:spcBef>
                <a:spcPts val="0"/>
              </a:spcBef>
              <a:spcAft>
                <a:spcPts val="800"/>
              </a:spcAft>
              <a:buClr>
                <a:srgbClr val="0061D5"/>
              </a:buClr>
              <a:buSzPct val="120000"/>
              <a:buFont typeface=".AppleSystemUIFont" charset="0"/>
              <a:buChar char="/"/>
              <a:defRPr sz="2400" b="0" i="0">
                <a:solidFill>
                  <a:srgbClr val="151F26"/>
                </a:solidFill>
                <a:latin typeface="+mj-lt"/>
                <a:ea typeface="Lato" charset="0"/>
                <a:cs typeface="Lato" charset="0"/>
                <a:sym typeface="Lato Bold"/>
              </a:defRPr>
            </a:lvl1pPr>
            <a:lvl2pPr marL="126997"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2pPr>
            <a:lvl3pPr marL="317492"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3pPr>
            <a:lvl4pPr marL="507987"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4pPr>
            <a:lvl5pPr marL="698483" indent="0">
              <a:lnSpc>
                <a:spcPct val="110000"/>
              </a:lnSpc>
              <a:spcBef>
                <a:spcPts val="0"/>
              </a:spcBef>
              <a:spcAft>
                <a:spcPts val="800"/>
              </a:spcAft>
              <a:buClr>
                <a:srgbClr val="0061D5"/>
              </a:buClr>
              <a:buNone/>
              <a:defRPr sz="2400" b="0" i="0">
                <a:solidFill>
                  <a:srgbClr val="72848E"/>
                </a:solidFill>
                <a:latin typeface="+mj-lt"/>
                <a:ea typeface="Lato" charset="0"/>
                <a:cs typeface="Lato" charset="0"/>
                <a:sym typeface="Lato Light"/>
              </a:defRPr>
            </a:lvl5pPr>
          </a:lstStyle>
          <a:p>
            <a:r>
              <a:rPr lang="en-US" dirty="0"/>
              <a:t>Body level one</a:t>
            </a:r>
          </a:p>
        </p:txBody>
      </p:sp>
    </p:spTree>
    <p:extLst>
      <p:ext uri="{BB962C8B-B14F-4D97-AF65-F5344CB8AC3E}">
        <p14:creationId xmlns:p14="http://schemas.microsoft.com/office/powerpoint/2010/main" val="2126626751"/>
      </p:ext>
    </p:extLst>
  </p:cSld>
  <p:clrMapOvr>
    <a:masterClrMapping/>
  </p:clrMapOvr>
  <p:transition spd="med"/>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layout: Key points 3-up with icon">
    <p:spTree>
      <p:nvGrpSpPr>
        <p:cNvPr id="1" name=""/>
        <p:cNvGrpSpPr/>
        <p:nvPr/>
      </p:nvGrpSpPr>
      <p:grpSpPr>
        <a:xfrm>
          <a:off x="0" y="0"/>
          <a:ext cx="0" cy="0"/>
          <a:chOff x="0" y="0"/>
          <a:chExt cx="0" cy="0"/>
        </a:xfrm>
      </p:grpSpPr>
      <p:sp>
        <p:nvSpPr>
          <p:cNvPr id="9" name="Shape 53"/>
          <p:cNvSpPr>
            <a:spLocks noGrp="1"/>
          </p:cNvSpPr>
          <p:nvPr>
            <p:ph type="title" hasCustomPrompt="1"/>
          </p:nvPr>
        </p:nvSpPr>
        <p:spPr>
          <a:xfrm>
            <a:off x="609600" y="897439"/>
            <a:ext cx="10972800" cy="524699"/>
          </a:xfrm>
          <a:prstGeom prst="rect">
            <a:avLst/>
          </a:prstGeom>
        </p:spPr>
        <p:txBody>
          <a:bodyPr lIns="0" tIns="0" rIns="0" bIns="0" anchor="t"/>
          <a:lstStyle>
            <a:lvl1pPr algn="l">
              <a:lnSpc>
                <a:spcPct val="100000"/>
              </a:lnSpc>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24" name="Picture Placeholder 23"/>
          <p:cNvSpPr>
            <a:spLocks noGrp="1"/>
          </p:cNvSpPr>
          <p:nvPr>
            <p:ph type="pic" sz="quarter" idx="19"/>
          </p:nvPr>
        </p:nvSpPr>
        <p:spPr>
          <a:xfrm>
            <a:off x="620185" y="2524008"/>
            <a:ext cx="317500" cy="319616"/>
          </a:xfrm>
          <a:solidFill>
            <a:srgbClr val="FFFFFF"/>
          </a:solidFill>
        </p:spPr>
        <p:txBody>
          <a:bodyPr/>
          <a:lstStyle>
            <a:lvl1pPr>
              <a:lnSpc>
                <a:spcPct val="100000"/>
              </a:lnSpc>
              <a:defRPr sz="1067">
                <a:solidFill>
                  <a:srgbClr val="FFFFFF"/>
                </a:solidFill>
              </a:defRPr>
            </a:lvl1pPr>
          </a:lstStyle>
          <a:p>
            <a:endParaRPr lang="en-US"/>
          </a:p>
        </p:txBody>
      </p:sp>
      <p:sp>
        <p:nvSpPr>
          <p:cNvPr id="25" name="Picture Placeholder 23"/>
          <p:cNvSpPr>
            <a:spLocks noGrp="1"/>
          </p:cNvSpPr>
          <p:nvPr>
            <p:ph type="pic" sz="quarter" idx="20"/>
          </p:nvPr>
        </p:nvSpPr>
        <p:spPr>
          <a:xfrm>
            <a:off x="4232807" y="2524008"/>
            <a:ext cx="317500" cy="319616"/>
          </a:xfrm>
          <a:solidFill>
            <a:srgbClr val="FFFFFF"/>
          </a:solidFill>
        </p:spPr>
        <p:txBody>
          <a:bodyPr/>
          <a:lstStyle>
            <a:lvl1pPr>
              <a:lnSpc>
                <a:spcPct val="100000"/>
              </a:lnSpc>
              <a:defRPr sz="1067">
                <a:solidFill>
                  <a:srgbClr val="FFFFFF"/>
                </a:solidFill>
              </a:defRPr>
            </a:lvl1pPr>
          </a:lstStyle>
          <a:p>
            <a:endParaRPr lang="en-US"/>
          </a:p>
        </p:txBody>
      </p:sp>
      <p:sp>
        <p:nvSpPr>
          <p:cNvPr id="26" name="Picture Placeholder 23"/>
          <p:cNvSpPr>
            <a:spLocks noGrp="1"/>
          </p:cNvSpPr>
          <p:nvPr>
            <p:ph type="pic" sz="quarter" idx="21"/>
          </p:nvPr>
        </p:nvSpPr>
        <p:spPr>
          <a:xfrm>
            <a:off x="7861394" y="2524008"/>
            <a:ext cx="317500" cy="319616"/>
          </a:xfrm>
          <a:solidFill>
            <a:srgbClr val="FFFFFF"/>
          </a:solidFill>
        </p:spPr>
        <p:txBody>
          <a:bodyPr/>
          <a:lstStyle>
            <a:lvl1pPr>
              <a:lnSpc>
                <a:spcPct val="100000"/>
              </a:lnSpc>
              <a:defRPr sz="1067">
                <a:solidFill>
                  <a:srgbClr val="FFFFFF"/>
                </a:solidFill>
              </a:defRPr>
            </a:lvl1pPr>
          </a:lstStyle>
          <a:p>
            <a:endParaRPr lang="en-US" dirty="0"/>
          </a:p>
        </p:txBody>
      </p:sp>
      <p:sp>
        <p:nvSpPr>
          <p:cNvPr id="8" name="Text Placeholder 2"/>
          <p:cNvSpPr>
            <a:spLocks noGrp="1"/>
          </p:cNvSpPr>
          <p:nvPr>
            <p:ph type="body" sz="quarter" idx="10" hasCustomPrompt="1"/>
          </p:nvPr>
        </p:nvSpPr>
        <p:spPr>
          <a:xfrm>
            <a:off x="612478" y="1426465"/>
            <a:ext cx="10972800"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7" name="Text Placeholder 6"/>
          <p:cNvSpPr>
            <a:spLocks noGrp="1"/>
          </p:cNvSpPr>
          <p:nvPr>
            <p:ph type="body" sz="quarter" idx="13" hasCustomPrompt="1"/>
          </p:nvPr>
        </p:nvSpPr>
        <p:spPr>
          <a:xfrm>
            <a:off x="1043230" y="2449277"/>
            <a:ext cx="3086100" cy="472017"/>
          </a:xfrm>
        </p:spPr>
        <p:txBody>
          <a:bodyPr lIns="0"/>
          <a:lstStyle>
            <a:lvl1pPr marL="0" indent="0">
              <a:lnSpc>
                <a:spcPct val="100000"/>
              </a:lnSpc>
              <a:buNone/>
              <a:defRPr sz="2400">
                <a:solidFill>
                  <a:srgbClr val="151F26"/>
                </a:solidFill>
                <a:latin typeface="+mj-lt"/>
              </a:defRPr>
            </a:lvl1pPr>
          </a:lstStyle>
          <a:p>
            <a:pPr lvl="0"/>
            <a:r>
              <a:rPr lang="en-US" dirty="0"/>
              <a:t>Bullet point</a:t>
            </a:r>
          </a:p>
        </p:txBody>
      </p:sp>
      <p:sp>
        <p:nvSpPr>
          <p:cNvPr id="17" name="Text Placeholder 6"/>
          <p:cNvSpPr>
            <a:spLocks noGrp="1"/>
          </p:cNvSpPr>
          <p:nvPr>
            <p:ph type="body" sz="quarter" idx="14" hasCustomPrompt="1"/>
          </p:nvPr>
        </p:nvSpPr>
        <p:spPr>
          <a:xfrm>
            <a:off x="4669271" y="2449277"/>
            <a:ext cx="3086100" cy="472017"/>
          </a:xfrm>
        </p:spPr>
        <p:txBody>
          <a:bodyPr lIns="0"/>
          <a:lstStyle>
            <a:lvl1pPr marL="0" indent="0">
              <a:lnSpc>
                <a:spcPct val="100000"/>
              </a:lnSpc>
              <a:buNone/>
              <a:defRPr sz="2400">
                <a:solidFill>
                  <a:srgbClr val="151F26"/>
                </a:solidFill>
                <a:latin typeface="+mj-lt"/>
              </a:defRPr>
            </a:lvl1pPr>
          </a:lstStyle>
          <a:p>
            <a:pPr lvl="0"/>
            <a:r>
              <a:rPr lang="en-US" dirty="0"/>
              <a:t>Bullet point</a:t>
            </a:r>
          </a:p>
        </p:txBody>
      </p:sp>
      <p:sp>
        <p:nvSpPr>
          <p:cNvPr id="18" name="Text Placeholder 6"/>
          <p:cNvSpPr>
            <a:spLocks noGrp="1"/>
          </p:cNvSpPr>
          <p:nvPr>
            <p:ph type="body" sz="quarter" idx="15" hasCustomPrompt="1"/>
          </p:nvPr>
        </p:nvSpPr>
        <p:spPr>
          <a:xfrm>
            <a:off x="8295311" y="2449277"/>
            <a:ext cx="3086100" cy="472017"/>
          </a:xfrm>
        </p:spPr>
        <p:txBody>
          <a:bodyPr lIns="0"/>
          <a:lstStyle>
            <a:lvl1pPr marL="0" indent="0">
              <a:lnSpc>
                <a:spcPct val="100000"/>
              </a:lnSpc>
              <a:buNone/>
              <a:defRPr sz="2400">
                <a:solidFill>
                  <a:srgbClr val="151F26"/>
                </a:solidFill>
                <a:latin typeface="+mj-lt"/>
              </a:defRPr>
            </a:lvl1pPr>
          </a:lstStyle>
          <a:p>
            <a:pPr lvl="0"/>
            <a:r>
              <a:rPr lang="en-US" dirty="0"/>
              <a:t>Bullet point</a:t>
            </a:r>
          </a:p>
        </p:txBody>
      </p:sp>
      <p:sp>
        <p:nvSpPr>
          <p:cNvPr id="20" name="Text Placeholder 19"/>
          <p:cNvSpPr>
            <a:spLocks noGrp="1"/>
          </p:cNvSpPr>
          <p:nvPr>
            <p:ph type="body" sz="quarter" idx="16"/>
          </p:nvPr>
        </p:nvSpPr>
        <p:spPr>
          <a:xfrm>
            <a:off x="819779" y="2925621"/>
            <a:ext cx="3309551" cy="2764367"/>
          </a:xfrm>
        </p:spPr>
        <p:txBody>
          <a:bodyPr lIns="0" tIns="91440"/>
          <a:lstStyle>
            <a:lvl1pPr marL="228600" indent="-228600">
              <a:lnSpc>
                <a:spcPct val="100000"/>
              </a:lnSpc>
              <a:spcAft>
                <a:spcPts val="800"/>
              </a:spcAft>
              <a:buClr>
                <a:srgbClr val="0061D5"/>
              </a:buClr>
              <a:defRPr sz="1600"/>
            </a:lvl1pPr>
            <a:lvl2pPr marL="457200" indent="-228600">
              <a:lnSpc>
                <a:spcPct val="100000"/>
              </a:lnSpc>
              <a:spcAft>
                <a:spcPts val="800"/>
              </a:spcAft>
              <a:buClr>
                <a:srgbClr val="0061D5"/>
              </a:buClr>
              <a:buSzPct val="100000"/>
              <a:defRPr sz="1600"/>
            </a:lvl2pPr>
            <a:lvl3pPr marL="685800" indent="-228600">
              <a:lnSpc>
                <a:spcPct val="100000"/>
              </a:lnSpc>
              <a:spcAft>
                <a:spcPts val="800"/>
              </a:spcAft>
              <a:buClr>
                <a:srgbClr val="0061D5"/>
              </a:buClr>
              <a:buSzPct val="100000"/>
              <a:defRPr sz="1600"/>
            </a:lvl3pPr>
            <a:lvl4pPr indent="-219451">
              <a:lnSpc>
                <a:spcPct val="100000"/>
              </a:lnSpc>
              <a:spcAft>
                <a:spcPts val="800"/>
              </a:spcAft>
              <a:buClr>
                <a:srgbClr val="0061D5"/>
              </a:buClr>
              <a:defRPr sz="1600"/>
            </a:lvl4pPr>
            <a:lvl5pPr indent="-219451">
              <a:lnSpc>
                <a:spcPct val="100000"/>
              </a:lnSpc>
              <a:spcAft>
                <a:spcPts val="800"/>
              </a:spcAft>
              <a:buClr>
                <a:srgbClr val="0061D5"/>
              </a:buClr>
              <a:defRPr sz="1600"/>
            </a:lvl5pPr>
          </a:lstStyle>
          <a:p>
            <a:pPr lvl="0"/>
            <a:r>
              <a:rPr lang="en-US" dirty="0"/>
              <a:t>Click to edit Master text styles</a:t>
            </a:r>
          </a:p>
          <a:p>
            <a:pPr lvl="1"/>
            <a:r>
              <a:rPr lang="en-US" dirty="0"/>
              <a:t>Second level</a:t>
            </a:r>
          </a:p>
          <a:p>
            <a:pPr lvl="2"/>
            <a:r>
              <a:rPr lang="en-US" dirty="0"/>
              <a:t>Third level</a:t>
            </a:r>
          </a:p>
        </p:txBody>
      </p:sp>
      <p:sp>
        <p:nvSpPr>
          <p:cNvPr id="21" name="Text Placeholder 19"/>
          <p:cNvSpPr>
            <a:spLocks noGrp="1"/>
          </p:cNvSpPr>
          <p:nvPr>
            <p:ph type="body" sz="quarter" idx="17"/>
          </p:nvPr>
        </p:nvSpPr>
        <p:spPr>
          <a:xfrm>
            <a:off x="4445938" y="2925621"/>
            <a:ext cx="3309551" cy="2764367"/>
          </a:xfrm>
        </p:spPr>
        <p:txBody>
          <a:bodyPr lIns="0" tIns="91440"/>
          <a:lstStyle>
            <a:lvl1pPr marL="228600" indent="-228600">
              <a:lnSpc>
                <a:spcPct val="100000"/>
              </a:lnSpc>
              <a:spcAft>
                <a:spcPts val="800"/>
              </a:spcAft>
              <a:buClr>
                <a:srgbClr val="0061D5"/>
              </a:buClr>
              <a:defRPr sz="1600"/>
            </a:lvl1pPr>
            <a:lvl2pPr marL="457200" indent="-228600">
              <a:lnSpc>
                <a:spcPct val="100000"/>
              </a:lnSpc>
              <a:spcAft>
                <a:spcPts val="800"/>
              </a:spcAft>
              <a:buClr>
                <a:srgbClr val="0061D5"/>
              </a:buClr>
              <a:buSzPct val="100000"/>
              <a:defRPr sz="1600"/>
            </a:lvl2pPr>
            <a:lvl3pPr marL="685800" indent="-228600">
              <a:lnSpc>
                <a:spcPct val="100000"/>
              </a:lnSpc>
              <a:spcAft>
                <a:spcPts val="800"/>
              </a:spcAft>
              <a:buClr>
                <a:srgbClr val="0061D5"/>
              </a:buClr>
              <a:buSzPct val="100000"/>
              <a:defRPr sz="1600"/>
            </a:lvl3pPr>
            <a:lvl4pPr indent="-219451">
              <a:lnSpc>
                <a:spcPct val="100000"/>
              </a:lnSpc>
              <a:spcAft>
                <a:spcPts val="800"/>
              </a:spcAft>
              <a:buClr>
                <a:srgbClr val="0061D5"/>
              </a:buClr>
              <a:defRPr sz="1600"/>
            </a:lvl4pPr>
            <a:lvl5pPr indent="-219451">
              <a:lnSpc>
                <a:spcPct val="100000"/>
              </a:lnSpc>
              <a:spcAft>
                <a:spcPts val="800"/>
              </a:spcAft>
              <a:buClr>
                <a:srgbClr val="0061D5"/>
              </a:buClr>
              <a:defRPr sz="1600"/>
            </a:lvl5pPr>
          </a:lstStyle>
          <a:p>
            <a:pPr lvl="0"/>
            <a:r>
              <a:rPr lang="en-US" dirty="0"/>
              <a:t>Click to edit Master text styles</a:t>
            </a:r>
          </a:p>
          <a:p>
            <a:pPr lvl="1"/>
            <a:r>
              <a:rPr lang="en-US" dirty="0"/>
              <a:t>Second level</a:t>
            </a:r>
          </a:p>
          <a:p>
            <a:pPr lvl="2"/>
            <a:r>
              <a:rPr lang="en-US" dirty="0"/>
              <a:t>Third level</a:t>
            </a:r>
          </a:p>
        </p:txBody>
      </p:sp>
      <p:sp>
        <p:nvSpPr>
          <p:cNvPr id="22" name="Text Placeholder 19"/>
          <p:cNvSpPr>
            <a:spLocks noGrp="1"/>
          </p:cNvSpPr>
          <p:nvPr>
            <p:ph type="body" sz="quarter" idx="18"/>
          </p:nvPr>
        </p:nvSpPr>
        <p:spPr>
          <a:xfrm>
            <a:off x="8067649" y="2925621"/>
            <a:ext cx="3309551" cy="2764367"/>
          </a:xfrm>
        </p:spPr>
        <p:txBody>
          <a:bodyPr lIns="0" tIns="91440"/>
          <a:lstStyle>
            <a:lvl1pPr marL="226052" indent="-228600">
              <a:lnSpc>
                <a:spcPct val="100000"/>
              </a:lnSpc>
              <a:spcAft>
                <a:spcPts val="800"/>
              </a:spcAft>
              <a:buClr>
                <a:srgbClr val="0061D5"/>
              </a:buClr>
              <a:defRPr sz="1600"/>
            </a:lvl1pPr>
            <a:lvl2pPr marL="457200" indent="-228600">
              <a:lnSpc>
                <a:spcPct val="100000"/>
              </a:lnSpc>
              <a:spcAft>
                <a:spcPts val="800"/>
              </a:spcAft>
              <a:buClr>
                <a:srgbClr val="0061D5"/>
              </a:buClr>
              <a:buSzPct val="100000"/>
              <a:buFont typeface="Arial" charset="0"/>
              <a:buChar char="•"/>
              <a:defRPr sz="1600"/>
            </a:lvl2pPr>
            <a:lvl3pPr marL="685800" indent="-228600">
              <a:lnSpc>
                <a:spcPct val="100000"/>
              </a:lnSpc>
              <a:spcAft>
                <a:spcPts val="800"/>
              </a:spcAft>
              <a:buClr>
                <a:srgbClr val="0061D5"/>
              </a:buClr>
              <a:buSzPct val="100000"/>
              <a:defRPr sz="1600"/>
            </a:lvl3pPr>
            <a:lvl4pPr indent="-219451">
              <a:lnSpc>
                <a:spcPct val="100000"/>
              </a:lnSpc>
              <a:spcAft>
                <a:spcPts val="800"/>
              </a:spcAft>
              <a:buClr>
                <a:srgbClr val="0061D5"/>
              </a:buClr>
              <a:defRPr sz="1600"/>
            </a:lvl4pPr>
            <a:lvl5pPr indent="-219451">
              <a:lnSpc>
                <a:spcPct val="100000"/>
              </a:lnSpc>
              <a:spcAft>
                <a:spcPts val="800"/>
              </a:spcAft>
              <a:buClr>
                <a:srgbClr val="0061D5"/>
              </a:buClr>
              <a:defRPr sz="1600"/>
            </a:lvl5pPr>
          </a:lstStyle>
          <a:p>
            <a:pPr lvl="0"/>
            <a:r>
              <a:rPr lang="en-US" dirty="0"/>
              <a:t>Click to edit Master text styles</a:t>
            </a:r>
          </a:p>
          <a:p>
            <a:pPr lvl="1"/>
            <a:r>
              <a:rPr lang="en-US" dirty="0"/>
              <a:t>Second level</a:t>
            </a:r>
          </a:p>
          <a:p>
            <a:pPr lvl="2"/>
            <a:r>
              <a:rPr lang="en-US" dirty="0"/>
              <a:t>Third level</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layout: Key points with icon 4to6-up">
    <p:spTree>
      <p:nvGrpSpPr>
        <p:cNvPr id="1" name=""/>
        <p:cNvGrpSpPr/>
        <p:nvPr/>
      </p:nvGrpSpPr>
      <p:grpSpPr>
        <a:xfrm>
          <a:off x="0" y="0"/>
          <a:ext cx="0" cy="0"/>
          <a:chOff x="0" y="0"/>
          <a:chExt cx="0" cy="0"/>
        </a:xfrm>
      </p:grpSpPr>
      <p:sp>
        <p:nvSpPr>
          <p:cNvPr id="9" name="Shape 53"/>
          <p:cNvSpPr>
            <a:spLocks noGrp="1"/>
          </p:cNvSpPr>
          <p:nvPr>
            <p:ph type="title" hasCustomPrompt="1"/>
          </p:nvPr>
        </p:nvSpPr>
        <p:spPr>
          <a:xfrm>
            <a:off x="609600" y="897439"/>
            <a:ext cx="10972800" cy="530227"/>
          </a:xfrm>
          <a:prstGeom prst="rect">
            <a:avLst/>
          </a:prstGeom>
        </p:spPr>
        <p:txBody>
          <a:bodyPr lIns="0" tIns="0" rIns="0" bIns="0" anchor="t"/>
          <a:lstStyle>
            <a:lvl1pPr algn="l">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24" name="Picture Placeholder 23"/>
          <p:cNvSpPr>
            <a:spLocks noGrp="1"/>
          </p:cNvSpPr>
          <p:nvPr>
            <p:ph type="pic" sz="quarter" idx="19"/>
          </p:nvPr>
        </p:nvSpPr>
        <p:spPr>
          <a:xfrm>
            <a:off x="620185" y="2524008"/>
            <a:ext cx="317500" cy="319616"/>
          </a:xfrm>
          <a:solidFill>
            <a:srgbClr val="FFFFFF"/>
          </a:solidFill>
        </p:spPr>
        <p:txBody>
          <a:bodyPr/>
          <a:lstStyle>
            <a:lvl1pPr>
              <a:defRPr sz="1067">
                <a:solidFill>
                  <a:srgbClr val="FFFFFF"/>
                </a:solidFill>
              </a:defRPr>
            </a:lvl1pPr>
          </a:lstStyle>
          <a:p>
            <a:endParaRPr lang="en-US"/>
          </a:p>
        </p:txBody>
      </p:sp>
      <p:sp>
        <p:nvSpPr>
          <p:cNvPr id="25" name="Picture Placeholder 23"/>
          <p:cNvSpPr>
            <a:spLocks noGrp="1"/>
          </p:cNvSpPr>
          <p:nvPr>
            <p:ph type="pic" sz="quarter" idx="20"/>
          </p:nvPr>
        </p:nvSpPr>
        <p:spPr>
          <a:xfrm>
            <a:off x="4232807" y="2524008"/>
            <a:ext cx="317500" cy="319616"/>
          </a:xfrm>
          <a:solidFill>
            <a:srgbClr val="FFFFFF"/>
          </a:solidFill>
        </p:spPr>
        <p:txBody>
          <a:bodyPr/>
          <a:lstStyle>
            <a:lvl1pPr>
              <a:defRPr sz="1067">
                <a:solidFill>
                  <a:srgbClr val="FFFFFF"/>
                </a:solidFill>
              </a:defRPr>
            </a:lvl1pPr>
          </a:lstStyle>
          <a:p>
            <a:endParaRPr lang="en-US"/>
          </a:p>
        </p:txBody>
      </p:sp>
      <p:sp>
        <p:nvSpPr>
          <p:cNvPr id="8" name="Text Placeholder 2"/>
          <p:cNvSpPr>
            <a:spLocks noGrp="1"/>
          </p:cNvSpPr>
          <p:nvPr>
            <p:ph type="body" sz="quarter" idx="10" hasCustomPrompt="1"/>
          </p:nvPr>
        </p:nvSpPr>
        <p:spPr>
          <a:xfrm>
            <a:off x="612478" y="1431994"/>
            <a:ext cx="10972800" cy="500876"/>
          </a:xfrm>
        </p:spPr>
        <p:txBody>
          <a:bodyPr lIns="0" tIns="0" anchor="t"/>
          <a:lstStyle>
            <a:lvl1pPr marL="0" indent="0" algn="l">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7" name="Text Placeholder 6"/>
          <p:cNvSpPr>
            <a:spLocks noGrp="1"/>
          </p:cNvSpPr>
          <p:nvPr>
            <p:ph type="body" sz="quarter" idx="13" hasCustomPrompt="1"/>
          </p:nvPr>
        </p:nvSpPr>
        <p:spPr>
          <a:xfrm>
            <a:off x="1043230" y="2449277"/>
            <a:ext cx="3086100" cy="472017"/>
          </a:xfrm>
        </p:spPr>
        <p:txBody>
          <a:bodyPr lIns="0"/>
          <a:lstStyle>
            <a:lvl1pPr marL="0" indent="0">
              <a:buNone/>
              <a:defRPr sz="2400">
                <a:solidFill>
                  <a:srgbClr val="151F26"/>
                </a:solidFill>
                <a:latin typeface="+mj-lt"/>
              </a:defRPr>
            </a:lvl1pPr>
          </a:lstStyle>
          <a:p>
            <a:pPr lvl="0"/>
            <a:r>
              <a:rPr lang="en-US" dirty="0"/>
              <a:t>Bullet point</a:t>
            </a:r>
          </a:p>
        </p:txBody>
      </p:sp>
      <p:sp>
        <p:nvSpPr>
          <p:cNvPr id="17" name="Text Placeholder 6"/>
          <p:cNvSpPr>
            <a:spLocks noGrp="1"/>
          </p:cNvSpPr>
          <p:nvPr>
            <p:ph type="body" sz="quarter" idx="14" hasCustomPrompt="1"/>
          </p:nvPr>
        </p:nvSpPr>
        <p:spPr>
          <a:xfrm>
            <a:off x="4669271" y="2449277"/>
            <a:ext cx="3086100" cy="472017"/>
          </a:xfrm>
        </p:spPr>
        <p:txBody>
          <a:bodyPr lIns="0"/>
          <a:lstStyle>
            <a:lvl1pPr marL="0" indent="0">
              <a:buNone/>
              <a:defRPr sz="2400">
                <a:solidFill>
                  <a:srgbClr val="151F26"/>
                </a:solidFill>
                <a:latin typeface="+mj-lt"/>
              </a:defRPr>
            </a:lvl1pPr>
          </a:lstStyle>
          <a:p>
            <a:pPr lvl="0"/>
            <a:r>
              <a:rPr lang="en-US" dirty="0"/>
              <a:t>Bullet point</a:t>
            </a:r>
          </a:p>
        </p:txBody>
      </p:sp>
      <p:sp>
        <p:nvSpPr>
          <p:cNvPr id="19" name="Picture Placeholder 23"/>
          <p:cNvSpPr>
            <a:spLocks noGrp="1"/>
          </p:cNvSpPr>
          <p:nvPr>
            <p:ph type="pic" sz="quarter" idx="22"/>
          </p:nvPr>
        </p:nvSpPr>
        <p:spPr>
          <a:xfrm>
            <a:off x="4232807" y="4652612"/>
            <a:ext cx="317500" cy="319616"/>
          </a:xfrm>
          <a:solidFill>
            <a:srgbClr val="FFFFFF"/>
          </a:solidFill>
        </p:spPr>
        <p:txBody>
          <a:bodyPr/>
          <a:lstStyle>
            <a:lvl1pPr>
              <a:defRPr sz="1067">
                <a:solidFill>
                  <a:srgbClr val="FFFFFF"/>
                </a:solidFill>
              </a:defRPr>
            </a:lvl1pPr>
          </a:lstStyle>
          <a:p>
            <a:endParaRPr lang="en-US"/>
          </a:p>
        </p:txBody>
      </p:sp>
      <p:sp>
        <p:nvSpPr>
          <p:cNvPr id="23" name="Text Placeholder 6"/>
          <p:cNvSpPr>
            <a:spLocks noGrp="1"/>
          </p:cNvSpPr>
          <p:nvPr>
            <p:ph type="body" sz="quarter" idx="23" hasCustomPrompt="1"/>
          </p:nvPr>
        </p:nvSpPr>
        <p:spPr>
          <a:xfrm>
            <a:off x="1043230" y="4577881"/>
            <a:ext cx="3086100" cy="472017"/>
          </a:xfrm>
        </p:spPr>
        <p:txBody>
          <a:bodyPr lIns="0"/>
          <a:lstStyle>
            <a:lvl1pPr marL="0" indent="0">
              <a:buNone/>
              <a:defRPr sz="2400">
                <a:solidFill>
                  <a:srgbClr val="151F26"/>
                </a:solidFill>
                <a:latin typeface="+mj-lt"/>
              </a:defRPr>
            </a:lvl1pPr>
          </a:lstStyle>
          <a:p>
            <a:pPr lvl="0"/>
            <a:r>
              <a:rPr lang="en-US" dirty="0"/>
              <a:t>Bullet point</a:t>
            </a:r>
          </a:p>
        </p:txBody>
      </p:sp>
      <p:sp>
        <p:nvSpPr>
          <p:cNvPr id="27" name="Text Placeholder 6"/>
          <p:cNvSpPr>
            <a:spLocks noGrp="1"/>
          </p:cNvSpPr>
          <p:nvPr>
            <p:ph type="body" sz="quarter" idx="24" hasCustomPrompt="1"/>
          </p:nvPr>
        </p:nvSpPr>
        <p:spPr>
          <a:xfrm>
            <a:off x="4669271" y="4577881"/>
            <a:ext cx="3086100" cy="472017"/>
          </a:xfrm>
        </p:spPr>
        <p:txBody>
          <a:bodyPr lIns="0"/>
          <a:lstStyle>
            <a:lvl1pPr marL="0" indent="0">
              <a:buNone/>
              <a:defRPr sz="2400">
                <a:solidFill>
                  <a:srgbClr val="151F26"/>
                </a:solidFill>
                <a:latin typeface="+mj-lt"/>
              </a:defRPr>
            </a:lvl1pPr>
          </a:lstStyle>
          <a:p>
            <a:pPr lvl="0"/>
            <a:r>
              <a:rPr lang="en-US" dirty="0"/>
              <a:t>Bullet point</a:t>
            </a:r>
          </a:p>
        </p:txBody>
      </p:sp>
      <p:sp>
        <p:nvSpPr>
          <p:cNvPr id="22" name="Picture Placeholder 23"/>
          <p:cNvSpPr>
            <a:spLocks noGrp="1"/>
          </p:cNvSpPr>
          <p:nvPr>
            <p:ph type="pic" sz="quarter" idx="27"/>
          </p:nvPr>
        </p:nvSpPr>
        <p:spPr>
          <a:xfrm>
            <a:off x="624401" y="4652612"/>
            <a:ext cx="317500" cy="319616"/>
          </a:xfrm>
          <a:solidFill>
            <a:srgbClr val="FFFFFF"/>
          </a:solidFill>
        </p:spPr>
        <p:txBody>
          <a:bodyPr/>
          <a:lstStyle>
            <a:lvl1pPr>
              <a:defRPr sz="1067">
                <a:solidFill>
                  <a:srgbClr val="FFFFFF"/>
                </a:solidFill>
              </a:defRPr>
            </a:lvl1pPr>
          </a:lstStyle>
          <a:p>
            <a:endParaRPr lang="en-US"/>
          </a:p>
        </p:txBody>
      </p:sp>
      <p:sp>
        <p:nvSpPr>
          <p:cNvPr id="26" name="Picture Placeholder 23"/>
          <p:cNvSpPr>
            <a:spLocks noGrp="1"/>
          </p:cNvSpPr>
          <p:nvPr>
            <p:ph type="pic" sz="quarter" idx="28"/>
          </p:nvPr>
        </p:nvSpPr>
        <p:spPr>
          <a:xfrm>
            <a:off x="7852091" y="2524008"/>
            <a:ext cx="317500" cy="319616"/>
          </a:xfrm>
          <a:solidFill>
            <a:srgbClr val="FFFFFF"/>
          </a:solidFill>
        </p:spPr>
        <p:txBody>
          <a:bodyPr/>
          <a:lstStyle>
            <a:lvl1pPr>
              <a:defRPr sz="1067">
                <a:solidFill>
                  <a:srgbClr val="FFFFFF"/>
                </a:solidFill>
              </a:defRPr>
            </a:lvl1pPr>
          </a:lstStyle>
          <a:p>
            <a:endParaRPr lang="en-US"/>
          </a:p>
        </p:txBody>
      </p:sp>
      <p:sp>
        <p:nvSpPr>
          <p:cNvPr id="30" name="Text Placeholder 6"/>
          <p:cNvSpPr>
            <a:spLocks noGrp="1"/>
          </p:cNvSpPr>
          <p:nvPr>
            <p:ph type="body" sz="quarter" idx="29" hasCustomPrompt="1"/>
          </p:nvPr>
        </p:nvSpPr>
        <p:spPr>
          <a:xfrm>
            <a:off x="8295430" y="2449277"/>
            <a:ext cx="3086100" cy="472017"/>
          </a:xfrm>
        </p:spPr>
        <p:txBody>
          <a:bodyPr lIns="0"/>
          <a:lstStyle>
            <a:lvl1pPr marL="0" indent="0">
              <a:buNone/>
              <a:defRPr sz="2400">
                <a:solidFill>
                  <a:srgbClr val="151F26"/>
                </a:solidFill>
                <a:latin typeface="+mj-lt"/>
              </a:defRPr>
            </a:lvl1pPr>
          </a:lstStyle>
          <a:p>
            <a:pPr lvl="0"/>
            <a:r>
              <a:rPr lang="en-US" dirty="0"/>
              <a:t>Bullet point</a:t>
            </a:r>
          </a:p>
        </p:txBody>
      </p:sp>
      <p:sp>
        <p:nvSpPr>
          <p:cNvPr id="32" name="Picture Placeholder 23"/>
          <p:cNvSpPr>
            <a:spLocks noGrp="1"/>
          </p:cNvSpPr>
          <p:nvPr>
            <p:ph type="pic" sz="quarter" idx="31"/>
          </p:nvPr>
        </p:nvSpPr>
        <p:spPr>
          <a:xfrm>
            <a:off x="7852091" y="4652612"/>
            <a:ext cx="317500" cy="319616"/>
          </a:xfrm>
          <a:solidFill>
            <a:srgbClr val="FFFFFF"/>
          </a:solidFill>
        </p:spPr>
        <p:txBody>
          <a:bodyPr/>
          <a:lstStyle>
            <a:lvl1pPr>
              <a:defRPr sz="1067">
                <a:solidFill>
                  <a:srgbClr val="FFFFFF"/>
                </a:solidFill>
              </a:defRPr>
            </a:lvl1pPr>
          </a:lstStyle>
          <a:p>
            <a:endParaRPr lang="en-US"/>
          </a:p>
        </p:txBody>
      </p:sp>
      <p:sp>
        <p:nvSpPr>
          <p:cNvPr id="33" name="Text Placeholder 6"/>
          <p:cNvSpPr>
            <a:spLocks noGrp="1"/>
          </p:cNvSpPr>
          <p:nvPr>
            <p:ph type="body" sz="quarter" idx="32" hasCustomPrompt="1"/>
          </p:nvPr>
        </p:nvSpPr>
        <p:spPr>
          <a:xfrm>
            <a:off x="8295312" y="4577881"/>
            <a:ext cx="3086100" cy="472017"/>
          </a:xfrm>
        </p:spPr>
        <p:txBody>
          <a:bodyPr lIns="0"/>
          <a:lstStyle>
            <a:lvl1pPr marL="0" indent="0">
              <a:buNone/>
              <a:defRPr sz="2400">
                <a:solidFill>
                  <a:srgbClr val="151F26"/>
                </a:solidFill>
                <a:latin typeface="+mj-lt"/>
              </a:defRPr>
            </a:lvl1pPr>
          </a:lstStyle>
          <a:p>
            <a:pPr lvl="0"/>
            <a:r>
              <a:rPr lang="en-US" dirty="0"/>
              <a:t>Bullet point</a:t>
            </a:r>
          </a:p>
        </p:txBody>
      </p:sp>
      <p:sp>
        <p:nvSpPr>
          <p:cNvPr id="35" name="Text Placeholder 19"/>
          <p:cNvSpPr>
            <a:spLocks noGrp="1"/>
          </p:cNvSpPr>
          <p:nvPr>
            <p:ph type="body" sz="quarter" idx="16"/>
          </p:nvPr>
        </p:nvSpPr>
        <p:spPr>
          <a:xfrm>
            <a:off x="819779" y="2925622"/>
            <a:ext cx="3309551" cy="1574590"/>
          </a:xfrm>
        </p:spPr>
        <p:txBody>
          <a:bodyPr lIns="0" tIns="91440"/>
          <a:lstStyle>
            <a:lvl1pPr marL="228600" indent="-228600">
              <a:lnSpc>
                <a:spcPct val="100000"/>
              </a:lnSpc>
              <a:spcAft>
                <a:spcPts val="800"/>
              </a:spcAft>
              <a:buClr>
                <a:srgbClr val="0061D5"/>
              </a:buClr>
              <a:defRPr sz="1600"/>
            </a:lvl1pPr>
            <a:lvl2pPr marL="457200" indent="-228600">
              <a:lnSpc>
                <a:spcPct val="100000"/>
              </a:lnSpc>
              <a:spcAft>
                <a:spcPts val="800"/>
              </a:spcAft>
              <a:buClr>
                <a:srgbClr val="0061D5"/>
              </a:buClr>
              <a:buSzPct val="100000"/>
              <a:defRPr sz="1600"/>
            </a:lvl2pPr>
            <a:lvl3pPr marL="685800" indent="-228600">
              <a:lnSpc>
                <a:spcPct val="100000"/>
              </a:lnSpc>
              <a:spcAft>
                <a:spcPts val="800"/>
              </a:spcAft>
              <a:buClr>
                <a:srgbClr val="0061D5"/>
              </a:buClr>
              <a:buSzPct val="100000"/>
              <a:defRPr sz="1600"/>
            </a:lvl3pPr>
            <a:lvl4pPr indent="-219451">
              <a:lnSpc>
                <a:spcPct val="100000"/>
              </a:lnSpc>
              <a:spcAft>
                <a:spcPts val="800"/>
              </a:spcAft>
              <a:buClr>
                <a:srgbClr val="0061D5"/>
              </a:buClr>
              <a:defRPr sz="1600"/>
            </a:lvl4pPr>
            <a:lvl5pPr indent="-219451">
              <a:lnSpc>
                <a:spcPct val="100000"/>
              </a:lnSpc>
              <a:spcAft>
                <a:spcPts val="800"/>
              </a:spcAft>
              <a:buClr>
                <a:srgbClr val="0061D5"/>
              </a:buClr>
              <a:defRPr sz="1600"/>
            </a:lvl5pPr>
          </a:lstStyle>
          <a:p>
            <a:pPr lvl="0"/>
            <a:r>
              <a:rPr lang="en-US" dirty="0"/>
              <a:t>Click to edit Master text styles</a:t>
            </a:r>
          </a:p>
          <a:p>
            <a:pPr lvl="1"/>
            <a:r>
              <a:rPr lang="en-US" dirty="0"/>
              <a:t>Second level</a:t>
            </a:r>
          </a:p>
          <a:p>
            <a:pPr lvl="2"/>
            <a:r>
              <a:rPr lang="en-US" dirty="0"/>
              <a:t>Third level</a:t>
            </a:r>
          </a:p>
        </p:txBody>
      </p:sp>
      <p:sp>
        <p:nvSpPr>
          <p:cNvPr id="36" name="Text Placeholder 19"/>
          <p:cNvSpPr>
            <a:spLocks noGrp="1"/>
          </p:cNvSpPr>
          <p:nvPr>
            <p:ph type="body" sz="quarter" idx="17"/>
          </p:nvPr>
        </p:nvSpPr>
        <p:spPr>
          <a:xfrm>
            <a:off x="4445938" y="2925622"/>
            <a:ext cx="3309551" cy="1574590"/>
          </a:xfrm>
        </p:spPr>
        <p:txBody>
          <a:bodyPr lIns="0" tIns="91440"/>
          <a:lstStyle>
            <a:lvl1pPr marL="228600" indent="-228600">
              <a:lnSpc>
                <a:spcPct val="100000"/>
              </a:lnSpc>
              <a:spcAft>
                <a:spcPts val="800"/>
              </a:spcAft>
              <a:buClr>
                <a:srgbClr val="0061D5"/>
              </a:buClr>
              <a:defRPr sz="1600"/>
            </a:lvl1pPr>
            <a:lvl2pPr marL="457200" indent="-228600">
              <a:lnSpc>
                <a:spcPct val="100000"/>
              </a:lnSpc>
              <a:spcAft>
                <a:spcPts val="800"/>
              </a:spcAft>
              <a:buClr>
                <a:srgbClr val="0061D5"/>
              </a:buClr>
              <a:buSzPct val="100000"/>
              <a:defRPr sz="1600"/>
            </a:lvl2pPr>
            <a:lvl3pPr marL="685800" indent="-228600">
              <a:lnSpc>
                <a:spcPct val="100000"/>
              </a:lnSpc>
              <a:spcAft>
                <a:spcPts val="800"/>
              </a:spcAft>
              <a:buClr>
                <a:srgbClr val="0061D5"/>
              </a:buClr>
              <a:buSzPct val="100000"/>
              <a:defRPr sz="1600"/>
            </a:lvl3pPr>
            <a:lvl4pPr indent="-219451">
              <a:lnSpc>
                <a:spcPct val="100000"/>
              </a:lnSpc>
              <a:spcAft>
                <a:spcPts val="800"/>
              </a:spcAft>
              <a:buClr>
                <a:srgbClr val="0061D5"/>
              </a:buClr>
              <a:defRPr sz="1600"/>
            </a:lvl4pPr>
            <a:lvl5pPr indent="-219451">
              <a:lnSpc>
                <a:spcPct val="100000"/>
              </a:lnSpc>
              <a:spcAft>
                <a:spcPts val="800"/>
              </a:spcAft>
              <a:buClr>
                <a:srgbClr val="0061D5"/>
              </a:buClr>
              <a:defRPr sz="1600"/>
            </a:lvl5pPr>
          </a:lstStyle>
          <a:p>
            <a:pPr lvl="0"/>
            <a:r>
              <a:rPr lang="en-US" dirty="0"/>
              <a:t>Click to edit Master text styles</a:t>
            </a:r>
          </a:p>
          <a:p>
            <a:pPr lvl="1"/>
            <a:r>
              <a:rPr lang="en-US" dirty="0"/>
              <a:t>Second level</a:t>
            </a:r>
          </a:p>
          <a:p>
            <a:pPr lvl="2"/>
            <a:r>
              <a:rPr lang="en-US" dirty="0"/>
              <a:t>Third level</a:t>
            </a:r>
          </a:p>
        </p:txBody>
      </p:sp>
      <p:sp>
        <p:nvSpPr>
          <p:cNvPr id="37" name="Text Placeholder 19"/>
          <p:cNvSpPr>
            <a:spLocks noGrp="1"/>
          </p:cNvSpPr>
          <p:nvPr>
            <p:ph type="body" sz="quarter" idx="18"/>
          </p:nvPr>
        </p:nvSpPr>
        <p:spPr>
          <a:xfrm>
            <a:off x="8067649" y="2925622"/>
            <a:ext cx="3309551" cy="1574590"/>
          </a:xfrm>
        </p:spPr>
        <p:txBody>
          <a:bodyPr lIns="0" tIns="91440"/>
          <a:lstStyle>
            <a:lvl1pPr marL="226052" indent="-228600">
              <a:lnSpc>
                <a:spcPct val="100000"/>
              </a:lnSpc>
              <a:spcAft>
                <a:spcPts val="800"/>
              </a:spcAft>
              <a:buClr>
                <a:srgbClr val="0061D5"/>
              </a:buClr>
              <a:defRPr sz="1600"/>
            </a:lvl1pPr>
            <a:lvl2pPr marL="457200" indent="-228600">
              <a:lnSpc>
                <a:spcPct val="100000"/>
              </a:lnSpc>
              <a:spcAft>
                <a:spcPts val="800"/>
              </a:spcAft>
              <a:buClr>
                <a:srgbClr val="0061D5"/>
              </a:buClr>
              <a:buSzPct val="100000"/>
              <a:buFont typeface="Arial" charset="0"/>
              <a:buChar char="•"/>
              <a:defRPr sz="1600"/>
            </a:lvl2pPr>
            <a:lvl3pPr marL="685800" indent="-228600">
              <a:lnSpc>
                <a:spcPct val="100000"/>
              </a:lnSpc>
              <a:spcAft>
                <a:spcPts val="800"/>
              </a:spcAft>
              <a:buClr>
                <a:srgbClr val="0061D5"/>
              </a:buClr>
              <a:buSzPct val="100000"/>
              <a:defRPr sz="1600"/>
            </a:lvl3pPr>
            <a:lvl4pPr indent="-219451">
              <a:lnSpc>
                <a:spcPct val="100000"/>
              </a:lnSpc>
              <a:spcAft>
                <a:spcPts val="800"/>
              </a:spcAft>
              <a:buClr>
                <a:srgbClr val="0061D5"/>
              </a:buClr>
              <a:defRPr sz="1600"/>
            </a:lvl4pPr>
            <a:lvl5pPr indent="-219451">
              <a:lnSpc>
                <a:spcPct val="100000"/>
              </a:lnSpc>
              <a:spcAft>
                <a:spcPts val="800"/>
              </a:spcAft>
              <a:buClr>
                <a:srgbClr val="0061D5"/>
              </a:buClr>
              <a:defRPr sz="1600"/>
            </a:lvl5pPr>
          </a:lstStyle>
          <a:p>
            <a:pPr lvl="0"/>
            <a:r>
              <a:rPr lang="en-US" dirty="0"/>
              <a:t>Click to edit Master text styles</a:t>
            </a:r>
          </a:p>
          <a:p>
            <a:pPr lvl="1"/>
            <a:r>
              <a:rPr lang="en-US" dirty="0"/>
              <a:t>Second level</a:t>
            </a:r>
          </a:p>
          <a:p>
            <a:pPr lvl="2"/>
            <a:r>
              <a:rPr lang="en-US" dirty="0"/>
              <a:t>Third level</a:t>
            </a:r>
          </a:p>
        </p:txBody>
      </p:sp>
      <p:sp>
        <p:nvSpPr>
          <p:cNvPr id="38" name="Text Placeholder 19"/>
          <p:cNvSpPr>
            <a:spLocks noGrp="1"/>
          </p:cNvSpPr>
          <p:nvPr>
            <p:ph type="body" sz="quarter" idx="33"/>
          </p:nvPr>
        </p:nvSpPr>
        <p:spPr>
          <a:xfrm>
            <a:off x="819779" y="5049898"/>
            <a:ext cx="3309551" cy="1574590"/>
          </a:xfrm>
        </p:spPr>
        <p:txBody>
          <a:bodyPr lIns="0" tIns="91440"/>
          <a:lstStyle>
            <a:lvl1pPr marL="228600" indent="-228600">
              <a:lnSpc>
                <a:spcPct val="100000"/>
              </a:lnSpc>
              <a:spcAft>
                <a:spcPts val="800"/>
              </a:spcAft>
              <a:buClr>
                <a:srgbClr val="0061D5"/>
              </a:buClr>
              <a:defRPr sz="1600"/>
            </a:lvl1pPr>
            <a:lvl2pPr marL="457200" indent="-228600">
              <a:lnSpc>
                <a:spcPct val="100000"/>
              </a:lnSpc>
              <a:spcAft>
                <a:spcPts val="800"/>
              </a:spcAft>
              <a:buClr>
                <a:srgbClr val="0061D5"/>
              </a:buClr>
              <a:buSzPct val="100000"/>
              <a:defRPr sz="1600"/>
            </a:lvl2pPr>
            <a:lvl3pPr marL="685800" indent="-228600">
              <a:lnSpc>
                <a:spcPct val="100000"/>
              </a:lnSpc>
              <a:spcAft>
                <a:spcPts val="800"/>
              </a:spcAft>
              <a:buClr>
                <a:srgbClr val="0061D5"/>
              </a:buClr>
              <a:buSzPct val="100000"/>
              <a:defRPr sz="1600"/>
            </a:lvl3pPr>
            <a:lvl4pPr indent="-219451">
              <a:lnSpc>
                <a:spcPct val="100000"/>
              </a:lnSpc>
              <a:spcAft>
                <a:spcPts val="800"/>
              </a:spcAft>
              <a:buClr>
                <a:srgbClr val="0061D5"/>
              </a:buClr>
              <a:defRPr sz="1600"/>
            </a:lvl4pPr>
            <a:lvl5pPr indent="-219451">
              <a:lnSpc>
                <a:spcPct val="100000"/>
              </a:lnSpc>
              <a:spcAft>
                <a:spcPts val="800"/>
              </a:spcAft>
              <a:buClr>
                <a:srgbClr val="0061D5"/>
              </a:buClr>
              <a:defRPr sz="1600"/>
            </a:lvl5pPr>
          </a:lstStyle>
          <a:p>
            <a:pPr lvl="0"/>
            <a:r>
              <a:rPr lang="en-US" dirty="0"/>
              <a:t>Click to edit Master text styles</a:t>
            </a:r>
          </a:p>
          <a:p>
            <a:pPr lvl="1"/>
            <a:r>
              <a:rPr lang="en-US" dirty="0"/>
              <a:t>Second level</a:t>
            </a:r>
          </a:p>
          <a:p>
            <a:pPr lvl="2"/>
            <a:r>
              <a:rPr lang="en-US" dirty="0"/>
              <a:t>Third level</a:t>
            </a:r>
          </a:p>
        </p:txBody>
      </p:sp>
      <p:sp>
        <p:nvSpPr>
          <p:cNvPr id="39" name="Text Placeholder 19"/>
          <p:cNvSpPr>
            <a:spLocks noGrp="1"/>
          </p:cNvSpPr>
          <p:nvPr>
            <p:ph type="body" sz="quarter" idx="34"/>
          </p:nvPr>
        </p:nvSpPr>
        <p:spPr>
          <a:xfrm>
            <a:off x="4445938" y="5049898"/>
            <a:ext cx="3309551" cy="1574590"/>
          </a:xfrm>
        </p:spPr>
        <p:txBody>
          <a:bodyPr lIns="0" tIns="91440"/>
          <a:lstStyle>
            <a:lvl1pPr marL="228600" indent="-228600">
              <a:lnSpc>
                <a:spcPct val="100000"/>
              </a:lnSpc>
              <a:spcAft>
                <a:spcPts val="800"/>
              </a:spcAft>
              <a:buClr>
                <a:srgbClr val="0061D5"/>
              </a:buClr>
              <a:defRPr sz="1600"/>
            </a:lvl1pPr>
            <a:lvl2pPr marL="457200" indent="-228600">
              <a:lnSpc>
                <a:spcPct val="100000"/>
              </a:lnSpc>
              <a:spcAft>
                <a:spcPts val="800"/>
              </a:spcAft>
              <a:buClr>
                <a:srgbClr val="0061D5"/>
              </a:buClr>
              <a:buSzPct val="100000"/>
              <a:defRPr sz="1600"/>
            </a:lvl2pPr>
            <a:lvl3pPr marL="685800" indent="-228600">
              <a:lnSpc>
                <a:spcPct val="100000"/>
              </a:lnSpc>
              <a:spcAft>
                <a:spcPts val="800"/>
              </a:spcAft>
              <a:buClr>
                <a:srgbClr val="0061D5"/>
              </a:buClr>
              <a:buSzPct val="100000"/>
              <a:defRPr sz="1600"/>
            </a:lvl3pPr>
            <a:lvl4pPr indent="-219451">
              <a:lnSpc>
                <a:spcPct val="100000"/>
              </a:lnSpc>
              <a:spcAft>
                <a:spcPts val="800"/>
              </a:spcAft>
              <a:buClr>
                <a:srgbClr val="0061D5"/>
              </a:buClr>
              <a:defRPr sz="1600"/>
            </a:lvl4pPr>
            <a:lvl5pPr indent="-219451">
              <a:lnSpc>
                <a:spcPct val="100000"/>
              </a:lnSpc>
              <a:spcAft>
                <a:spcPts val="800"/>
              </a:spcAft>
              <a:buClr>
                <a:srgbClr val="0061D5"/>
              </a:buClr>
              <a:defRPr sz="1600"/>
            </a:lvl5pPr>
          </a:lstStyle>
          <a:p>
            <a:pPr lvl="0"/>
            <a:r>
              <a:rPr lang="en-US" dirty="0"/>
              <a:t>Click to edit Master text styles</a:t>
            </a:r>
          </a:p>
          <a:p>
            <a:pPr lvl="1"/>
            <a:r>
              <a:rPr lang="en-US" dirty="0"/>
              <a:t>Second level</a:t>
            </a:r>
          </a:p>
          <a:p>
            <a:pPr lvl="2"/>
            <a:r>
              <a:rPr lang="en-US" dirty="0"/>
              <a:t>Third level</a:t>
            </a:r>
          </a:p>
        </p:txBody>
      </p:sp>
      <p:sp>
        <p:nvSpPr>
          <p:cNvPr id="40" name="Text Placeholder 19"/>
          <p:cNvSpPr>
            <a:spLocks noGrp="1"/>
          </p:cNvSpPr>
          <p:nvPr>
            <p:ph type="body" sz="quarter" idx="35"/>
          </p:nvPr>
        </p:nvSpPr>
        <p:spPr>
          <a:xfrm>
            <a:off x="8067649" y="5049898"/>
            <a:ext cx="3309551" cy="1574590"/>
          </a:xfrm>
        </p:spPr>
        <p:txBody>
          <a:bodyPr lIns="0" tIns="91440"/>
          <a:lstStyle>
            <a:lvl1pPr marL="226052" indent="-228600">
              <a:lnSpc>
                <a:spcPct val="100000"/>
              </a:lnSpc>
              <a:spcAft>
                <a:spcPts val="800"/>
              </a:spcAft>
              <a:buClr>
                <a:srgbClr val="0061D5"/>
              </a:buClr>
              <a:defRPr sz="1600"/>
            </a:lvl1pPr>
            <a:lvl2pPr marL="457200" indent="-228600">
              <a:lnSpc>
                <a:spcPct val="100000"/>
              </a:lnSpc>
              <a:spcAft>
                <a:spcPts val="800"/>
              </a:spcAft>
              <a:buClr>
                <a:srgbClr val="0061D5"/>
              </a:buClr>
              <a:buSzPct val="100000"/>
              <a:buFont typeface="Arial" charset="0"/>
              <a:buChar char="•"/>
              <a:defRPr sz="1600"/>
            </a:lvl2pPr>
            <a:lvl3pPr marL="685800" indent="-228600">
              <a:lnSpc>
                <a:spcPct val="100000"/>
              </a:lnSpc>
              <a:spcAft>
                <a:spcPts val="800"/>
              </a:spcAft>
              <a:buClr>
                <a:srgbClr val="0061D5"/>
              </a:buClr>
              <a:buSzPct val="100000"/>
              <a:defRPr sz="1600"/>
            </a:lvl3pPr>
            <a:lvl4pPr indent="-219451">
              <a:lnSpc>
                <a:spcPct val="100000"/>
              </a:lnSpc>
              <a:spcAft>
                <a:spcPts val="800"/>
              </a:spcAft>
              <a:buClr>
                <a:srgbClr val="0061D5"/>
              </a:buClr>
              <a:defRPr sz="1600"/>
            </a:lvl4pPr>
            <a:lvl5pPr indent="-219451">
              <a:lnSpc>
                <a:spcPct val="100000"/>
              </a:lnSpc>
              <a:spcAft>
                <a:spcPts val="800"/>
              </a:spcAft>
              <a:buClr>
                <a:srgbClr val="0061D5"/>
              </a:buClr>
              <a:defRPr sz="1600"/>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37152663"/>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layout: Line graph">
    <p:spTree>
      <p:nvGrpSpPr>
        <p:cNvPr id="1" name=""/>
        <p:cNvGrpSpPr/>
        <p:nvPr/>
      </p:nvGrpSpPr>
      <p:grpSpPr>
        <a:xfrm>
          <a:off x="0" y="0"/>
          <a:ext cx="0" cy="0"/>
          <a:chOff x="0" y="0"/>
          <a:chExt cx="0" cy="0"/>
        </a:xfrm>
      </p:grpSpPr>
      <p:sp>
        <p:nvSpPr>
          <p:cNvPr id="15" name="Shape 53"/>
          <p:cNvSpPr>
            <a:spLocks noGrp="1"/>
          </p:cNvSpPr>
          <p:nvPr>
            <p:ph type="title" hasCustomPrompt="1"/>
          </p:nvPr>
        </p:nvSpPr>
        <p:spPr>
          <a:xfrm>
            <a:off x="609600" y="897439"/>
            <a:ext cx="10972800" cy="534555"/>
          </a:xfrm>
          <a:prstGeom prst="rect">
            <a:avLst/>
          </a:prstGeom>
        </p:spPr>
        <p:txBody>
          <a:bodyPr lIns="0" tIns="0" rIns="0" bIns="0" anchor="t"/>
          <a:lstStyle>
            <a:lvl1pPr algn="l">
              <a:defRPr sz="3200">
                <a:solidFill>
                  <a:srgbClr val="000000"/>
                </a:solidFill>
              </a:defRPr>
            </a:lvl1pPr>
          </a:lstStyle>
          <a:p>
            <a:r>
              <a:rPr lang="en-US" sz="3200" dirty="0"/>
              <a:t>Slide title, </a:t>
            </a:r>
            <a:r>
              <a:rPr lang="en-US" sz="3200" dirty="0" err="1"/>
              <a:t>Lato</a:t>
            </a:r>
            <a:r>
              <a:rPr lang="en-US" sz="3200" dirty="0"/>
              <a:t> Light, 32 pt.</a:t>
            </a:r>
            <a:endParaRPr dirty="0"/>
          </a:p>
        </p:txBody>
      </p:sp>
      <p:sp>
        <p:nvSpPr>
          <p:cNvPr id="4" name="Chart Placeholder 3"/>
          <p:cNvSpPr>
            <a:spLocks noGrp="1"/>
          </p:cNvSpPr>
          <p:nvPr>
            <p:ph type="chart" sz="quarter" idx="11"/>
          </p:nvPr>
        </p:nvSpPr>
        <p:spPr>
          <a:xfrm>
            <a:off x="609602" y="2203705"/>
            <a:ext cx="10972799" cy="4179383"/>
          </a:xfrm>
        </p:spPr>
        <p:txBody>
          <a:bodyPr/>
          <a:lstStyle>
            <a:lvl1pPr marL="0" indent="0">
              <a:buNone/>
              <a:defRPr>
                <a:solidFill>
                  <a:srgbClr val="636D78"/>
                </a:solidFill>
              </a:defRPr>
            </a:lvl1pPr>
          </a:lstStyle>
          <a:p>
            <a:endParaRPr lang="en-US" dirty="0"/>
          </a:p>
        </p:txBody>
      </p:sp>
      <p:sp>
        <p:nvSpPr>
          <p:cNvPr id="14" name="Text Placeholder 2"/>
          <p:cNvSpPr>
            <a:spLocks noGrp="1"/>
          </p:cNvSpPr>
          <p:nvPr>
            <p:ph type="body" sz="quarter" idx="10" hasCustomPrompt="1"/>
          </p:nvPr>
        </p:nvSpPr>
        <p:spPr>
          <a:xfrm>
            <a:off x="612478" y="1431994"/>
            <a:ext cx="10972800" cy="500876"/>
          </a:xfrm>
        </p:spPr>
        <p:txBody>
          <a:bodyPr lIns="0" tIns="0" anchor="t"/>
          <a:lstStyle>
            <a:lvl1pPr marL="0" indent="0" algn="l">
              <a:buNone/>
              <a:defRPr kumimoji="0" lang="en-US" sz="2000" b="0" i="0" u="none" strike="noStrike" cap="none" spc="0" normalizeH="0" baseline="0" dirty="0">
                <a:ln>
                  <a:noFill/>
                </a:ln>
                <a:solidFill>
                  <a:srgbClr val="0060D6"/>
                </a:solidFill>
                <a:effectLst/>
                <a:uFillTx/>
                <a:latin typeface="+mn-lt"/>
                <a:ea typeface="Lato Light" charset="0"/>
                <a:cs typeface="Lato Light" charset="0"/>
                <a:sym typeface="BrownStd-Light"/>
              </a:defRPr>
            </a:lvl1pPr>
          </a:lstStyle>
          <a:p>
            <a:pPr lvl="0"/>
            <a:r>
              <a:rPr lang="en-US" dirty="0"/>
              <a:t>Subtitle</a:t>
            </a:r>
          </a:p>
        </p:txBody>
      </p:sp>
      <p:cxnSp>
        <p:nvCxnSpPr>
          <p:cNvPr id="16" name="Straight Connector 15"/>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5" name="Text Placeholder 4"/>
          <p:cNvSpPr>
            <a:spLocks noGrp="1"/>
          </p:cNvSpPr>
          <p:nvPr>
            <p:ph type="body" sz="quarter" idx="12" hasCustomPrompt="1"/>
          </p:nvPr>
        </p:nvSpPr>
        <p:spPr>
          <a:xfrm>
            <a:off x="609600" y="6273800"/>
            <a:ext cx="10972800" cy="304800"/>
          </a:xfrm>
          <a:ln>
            <a:noFill/>
          </a:ln>
        </p:spPr>
        <p:txBody>
          <a:bodyPr/>
          <a:lstStyle>
            <a:lvl1pPr marL="0" indent="0" algn="l">
              <a:buNone/>
              <a:defRPr sz="1000">
                <a:solidFill>
                  <a:srgbClr val="636D78"/>
                </a:solidFill>
              </a:defRPr>
            </a:lvl1pPr>
            <a:lvl2pPr marL="0" indent="0" algn="l">
              <a:buNone/>
              <a:defRPr sz="1067"/>
            </a:lvl2pPr>
            <a:lvl3pPr marL="317492" indent="0" algn="l">
              <a:buNone/>
              <a:defRPr sz="1067"/>
            </a:lvl3pPr>
            <a:lvl4pPr marL="507987" indent="0" algn="l">
              <a:buNone/>
              <a:defRPr sz="1067"/>
            </a:lvl4pPr>
            <a:lvl5pPr marL="698483" indent="0" algn="l">
              <a:buNone/>
              <a:defRPr sz="1067"/>
            </a:lvl5pPr>
          </a:lstStyle>
          <a:p>
            <a:pPr lvl="0"/>
            <a:r>
              <a:rPr lang="en-US" dirty="0"/>
              <a:t>Source: Info here </a:t>
            </a: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Headline/Subhead w/ Table">
    <p:spTree>
      <p:nvGrpSpPr>
        <p:cNvPr id="1" name=""/>
        <p:cNvGrpSpPr/>
        <p:nvPr/>
      </p:nvGrpSpPr>
      <p:grpSpPr>
        <a:xfrm>
          <a:off x="0" y="0"/>
          <a:ext cx="0" cy="0"/>
          <a:chOff x="0" y="0"/>
          <a:chExt cx="0" cy="0"/>
        </a:xfrm>
      </p:grpSpPr>
      <p:sp>
        <p:nvSpPr>
          <p:cNvPr id="5" name="Table Placeholder 4"/>
          <p:cNvSpPr>
            <a:spLocks noGrp="1"/>
          </p:cNvSpPr>
          <p:nvPr>
            <p:ph type="tbl" sz="quarter" idx="12"/>
          </p:nvPr>
        </p:nvSpPr>
        <p:spPr>
          <a:xfrm>
            <a:off x="609600" y="2566779"/>
            <a:ext cx="10972800" cy="3557575"/>
          </a:xfrm>
        </p:spPr>
        <p:txBody>
          <a:bodyPr lIns="228600" rIns="228600" anchor="t"/>
          <a:lstStyle>
            <a:lvl1pPr>
              <a:defRPr lang="en-US" dirty="0"/>
            </a:lvl1pPr>
          </a:lstStyle>
          <a:p>
            <a:pPr marL="0" lvl="0" indent="0">
              <a:buNone/>
            </a:pPr>
            <a:endParaRPr lang="en-US" dirty="0"/>
          </a:p>
        </p:txBody>
      </p:sp>
      <p:sp>
        <p:nvSpPr>
          <p:cNvPr id="7" name="Shape 53"/>
          <p:cNvSpPr>
            <a:spLocks noGrp="1"/>
          </p:cNvSpPr>
          <p:nvPr>
            <p:ph type="title" hasCustomPrompt="1"/>
          </p:nvPr>
        </p:nvSpPr>
        <p:spPr>
          <a:xfrm>
            <a:off x="609600" y="897440"/>
            <a:ext cx="10972800" cy="546732"/>
          </a:xfrm>
          <a:prstGeom prst="rect">
            <a:avLst/>
          </a:prstGeom>
        </p:spPr>
        <p:txBody>
          <a:bodyPr lIns="0" tIns="0" rIns="0" bIns="0" anchor="t"/>
          <a:lstStyle>
            <a:lvl1pPr algn="l">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6" name="Text Placeholder 2"/>
          <p:cNvSpPr>
            <a:spLocks noGrp="1"/>
          </p:cNvSpPr>
          <p:nvPr>
            <p:ph type="body" sz="quarter" idx="10" hasCustomPrompt="1"/>
          </p:nvPr>
        </p:nvSpPr>
        <p:spPr>
          <a:xfrm>
            <a:off x="612478" y="1432912"/>
            <a:ext cx="10972800" cy="500876"/>
          </a:xfrm>
        </p:spPr>
        <p:txBody>
          <a:bodyPr lIns="0" tIns="0" anchor="t"/>
          <a:lstStyle>
            <a:lvl1pPr marL="0" indent="0" algn="l">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9" name="Text Placeholder 4"/>
          <p:cNvSpPr>
            <a:spLocks noGrp="1"/>
          </p:cNvSpPr>
          <p:nvPr>
            <p:ph type="body" sz="quarter" idx="13" hasCustomPrompt="1"/>
          </p:nvPr>
        </p:nvSpPr>
        <p:spPr>
          <a:xfrm>
            <a:off x="609600" y="6273800"/>
            <a:ext cx="10972800" cy="304800"/>
          </a:xfrm>
          <a:ln>
            <a:noFill/>
          </a:ln>
        </p:spPr>
        <p:txBody>
          <a:bodyPr/>
          <a:lstStyle>
            <a:lvl1pPr marL="0" indent="0" algn="l">
              <a:buNone/>
              <a:defRPr sz="1000">
                <a:solidFill>
                  <a:srgbClr val="636D78"/>
                </a:solidFill>
              </a:defRPr>
            </a:lvl1pPr>
            <a:lvl2pPr marL="0" indent="0" algn="l">
              <a:buNone/>
              <a:defRPr sz="1067"/>
            </a:lvl2pPr>
            <a:lvl3pPr marL="317492" indent="0" algn="l">
              <a:buNone/>
              <a:defRPr sz="1067"/>
            </a:lvl3pPr>
            <a:lvl4pPr marL="507987" indent="0" algn="l">
              <a:buNone/>
              <a:defRPr sz="1067"/>
            </a:lvl4pPr>
            <a:lvl5pPr marL="698483" indent="0" algn="l">
              <a:buNone/>
              <a:defRPr sz="1067"/>
            </a:lvl5pPr>
          </a:lstStyle>
          <a:p>
            <a:pPr lvl="0"/>
            <a:r>
              <a:rPr lang="en-US" dirty="0"/>
              <a:t>Source: Info here </a:t>
            </a: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hart: Big number">
    <p:spTree>
      <p:nvGrpSpPr>
        <p:cNvPr id="1" name=""/>
        <p:cNvGrpSpPr/>
        <p:nvPr/>
      </p:nvGrpSpPr>
      <p:grpSpPr>
        <a:xfrm>
          <a:off x="0" y="0"/>
          <a:ext cx="0" cy="0"/>
          <a:chOff x="0" y="0"/>
          <a:chExt cx="0" cy="0"/>
        </a:xfrm>
      </p:grpSpPr>
      <p:sp>
        <p:nvSpPr>
          <p:cNvPr id="15" name="Shape 53"/>
          <p:cNvSpPr>
            <a:spLocks noGrp="1"/>
          </p:cNvSpPr>
          <p:nvPr>
            <p:ph type="title" hasCustomPrompt="1"/>
          </p:nvPr>
        </p:nvSpPr>
        <p:spPr>
          <a:xfrm>
            <a:off x="609600" y="897439"/>
            <a:ext cx="10972800" cy="534555"/>
          </a:xfrm>
          <a:prstGeom prst="rect">
            <a:avLst/>
          </a:prstGeom>
        </p:spPr>
        <p:txBody>
          <a:bodyPr lIns="0" tIns="0" rIns="0" bIns="0" anchor="t"/>
          <a:lstStyle>
            <a:lvl1pPr algn="l">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14" name="Text Placeholder 2"/>
          <p:cNvSpPr>
            <a:spLocks noGrp="1"/>
          </p:cNvSpPr>
          <p:nvPr>
            <p:ph type="body" sz="quarter" idx="10" hasCustomPrompt="1"/>
          </p:nvPr>
        </p:nvSpPr>
        <p:spPr>
          <a:xfrm>
            <a:off x="612478" y="1431994"/>
            <a:ext cx="10972800" cy="500876"/>
          </a:xfrm>
        </p:spPr>
        <p:txBody>
          <a:bodyPr lIns="0" tIns="0" anchor="t"/>
          <a:lstStyle>
            <a:lvl1pPr marL="0" indent="0" algn="l">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3" name="Text Placeholder 2"/>
          <p:cNvSpPr>
            <a:spLocks noGrp="1"/>
          </p:cNvSpPr>
          <p:nvPr>
            <p:ph type="body" sz="quarter" idx="14" hasCustomPrompt="1"/>
          </p:nvPr>
        </p:nvSpPr>
        <p:spPr>
          <a:xfrm>
            <a:off x="1264345" y="2364318"/>
            <a:ext cx="4677833" cy="1172633"/>
          </a:xfrm>
        </p:spPr>
        <p:txBody>
          <a:bodyPr rIns="0" anchor="b"/>
          <a:lstStyle>
            <a:lvl1pPr marL="0" indent="0" algn="ctr">
              <a:buFontTx/>
              <a:buNone/>
              <a:defRPr sz="6400">
                <a:solidFill>
                  <a:srgbClr val="151F26"/>
                </a:solidFill>
                <a:latin typeface="+mj-lt"/>
              </a:defRPr>
            </a:lvl1pPr>
          </a:lstStyle>
          <a:p>
            <a:pPr lvl="0"/>
            <a:r>
              <a:rPr lang="en-US" dirty="0"/>
              <a:t>Big number</a:t>
            </a:r>
          </a:p>
        </p:txBody>
      </p:sp>
      <p:sp>
        <p:nvSpPr>
          <p:cNvPr id="6" name="Text Placeholder 5"/>
          <p:cNvSpPr>
            <a:spLocks noGrp="1"/>
          </p:cNvSpPr>
          <p:nvPr>
            <p:ph type="body" sz="quarter" idx="15" hasCustomPrompt="1"/>
          </p:nvPr>
        </p:nvSpPr>
        <p:spPr>
          <a:xfrm>
            <a:off x="1264345" y="3536951"/>
            <a:ext cx="4677833" cy="499533"/>
          </a:xfrm>
        </p:spPr>
        <p:txBody>
          <a:bodyPr rIns="0" anchor="t"/>
          <a:lstStyle>
            <a:lvl1pPr marL="0" indent="0" algn="ctr">
              <a:spcAft>
                <a:spcPts val="0"/>
              </a:spcAft>
              <a:buNone/>
              <a:defRPr>
                <a:solidFill>
                  <a:srgbClr val="72848E"/>
                </a:solidFill>
              </a:defRPr>
            </a:lvl1pPr>
            <a:lvl2pPr marL="317492" indent="0" algn="ctr">
              <a:buNone/>
              <a:defRPr>
                <a:solidFill>
                  <a:srgbClr val="0061D5"/>
                </a:solidFill>
              </a:defRPr>
            </a:lvl2pPr>
            <a:lvl3pPr marL="634984" indent="0" algn="ctr">
              <a:buNone/>
              <a:defRPr>
                <a:solidFill>
                  <a:srgbClr val="0061D5"/>
                </a:solidFill>
              </a:defRPr>
            </a:lvl3pPr>
            <a:lvl4pPr marL="952476" indent="0" algn="ctr">
              <a:buNone/>
              <a:defRPr>
                <a:solidFill>
                  <a:srgbClr val="0061D5"/>
                </a:solidFill>
              </a:defRPr>
            </a:lvl4pPr>
            <a:lvl5pPr marL="1269968" indent="0" algn="ctr">
              <a:buNone/>
              <a:defRPr>
                <a:solidFill>
                  <a:srgbClr val="0061D5"/>
                </a:solidFill>
              </a:defRPr>
            </a:lvl5pPr>
          </a:lstStyle>
          <a:p>
            <a:pPr lvl="0"/>
            <a:r>
              <a:rPr lang="en-US" dirty="0"/>
              <a:t>Caption</a:t>
            </a:r>
          </a:p>
        </p:txBody>
      </p:sp>
      <p:sp>
        <p:nvSpPr>
          <p:cNvPr id="19" name="Text Placeholder 2"/>
          <p:cNvSpPr>
            <a:spLocks noGrp="1"/>
          </p:cNvSpPr>
          <p:nvPr>
            <p:ph type="body" sz="quarter" idx="16" hasCustomPrompt="1"/>
          </p:nvPr>
        </p:nvSpPr>
        <p:spPr>
          <a:xfrm>
            <a:off x="6256894" y="2364318"/>
            <a:ext cx="4677833" cy="1172633"/>
          </a:xfrm>
        </p:spPr>
        <p:txBody>
          <a:bodyPr rIns="0" anchor="b"/>
          <a:lstStyle>
            <a:lvl1pPr marL="0" indent="0" algn="ctr">
              <a:buFontTx/>
              <a:buNone/>
              <a:defRPr sz="6400">
                <a:solidFill>
                  <a:srgbClr val="151F26"/>
                </a:solidFill>
                <a:latin typeface="+mj-lt"/>
              </a:defRPr>
            </a:lvl1pPr>
          </a:lstStyle>
          <a:p>
            <a:pPr lvl="0"/>
            <a:r>
              <a:rPr lang="en-US" dirty="0"/>
              <a:t>Big number</a:t>
            </a:r>
          </a:p>
        </p:txBody>
      </p:sp>
      <p:sp>
        <p:nvSpPr>
          <p:cNvPr id="20" name="Text Placeholder 5"/>
          <p:cNvSpPr>
            <a:spLocks noGrp="1"/>
          </p:cNvSpPr>
          <p:nvPr>
            <p:ph type="body" sz="quarter" idx="17" hasCustomPrompt="1"/>
          </p:nvPr>
        </p:nvSpPr>
        <p:spPr>
          <a:xfrm>
            <a:off x="6256894" y="3536951"/>
            <a:ext cx="4677833" cy="499533"/>
          </a:xfrm>
        </p:spPr>
        <p:txBody>
          <a:bodyPr rIns="0" anchor="t"/>
          <a:lstStyle>
            <a:lvl1pPr marL="0" indent="0" algn="ctr">
              <a:spcAft>
                <a:spcPts val="0"/>
              </a:spcAft>
              <a:buNone/>
              <a:defRPr>
                <a:solidFill>
                  <a:srgbClr val="72848E"/>
                </a:solidFill>
              </a:defRPr>
            </a:lvl1pPr>
            <a:lvl2pPr marL="317492" indent="0" algn="ctr">
              <a:buNone/>
              <a:defRPr>
                <a:solidFill>
                  <a:srgbClr val="0061D5"/>
                </a:solidFill>
              </a:defRPr>
            </a:lvl2pPr>
            <a:lvl3pPr marL="634984" indent="0" algn="ctr">
              <a:buNone/>
              <a:defRPr>
                <a:solidFill>
                  <a:srgbClr val="0061D5"/>
                </a:solidFill>
              </a:defRPr>
            </a:lvl3pPr>
            <a:lvl4pPr marL="952476" indent="0" algn="ctr">
              <a:buNone/>
              <a:defRPr>
                <a:solidFill>
                  <a:srgbClr val="0061D5"/>
                </a:solidFill>
              </a:defRPr>
            </a:lvl4pPr>
            <a:lvl5pPr marL="1269968" indent="0" algn="ctr">
              <a:buNone/>
              <a:defRPr>
                <a:solidFill>
                  <a:srgbClr val="0061D5"/>
                </a:solidFill>
              </a:defRPr>
            </a:lvl5pPr>
          </a:lstStyle>
          <a:p>
            <a:pPr lvl="0"/>
            <a:r>
              <a:rPr lang="en-US" dirty="0"/>
              <a:t>Caption</a:t>
            </a:r>
          </a:p>
        </p:txBody>
      </p:sp>
      <p:sp>
        <p:nvSpPr>
          <p:cNvPr id="5" name="Text Placeholder 4"/>
          <p:cNvSpPr>
            <a:spLocks noGrp="1"/>
          </p:cNvSpPr>
          <p:nvPr>
            <p:ph type="body" sz="quarter" idx="19" hasCustomPrompt="1"/>
          </p:nvPr>
        </p:nvSpPr>
        <p:spPr>
          <a:xfrm>
            <a:off x="1263652" y="6273800"/>
            <a:ext cx="4677833" cy="304800"/>
          </a:xfrm>
        </p:spPr>
        <p:txBody>
          <a:bodyPr/>
          <a:lstStyle>
            <a:lvl1pPr marL="0" indent="0" algn="ctr">
              <a:buNone/>
              <a:defRPr sz="1000" baseline="0"/>
            </a:lvl1pPr>
          </a:lstStyle>
          <a:p>
            <a:pPr lvl="0"/>
            <a:r>
              <a:rPr lang="en-US" dirty="0"/>
              <a:t>Source: Info here</a:t>
            </a:r>
          </a:p>
        </p:txBody>
      </p:sp>
      <p:sp>
        <p:nvSpPr>
          <p:cNvPr id="8" name="Text Placeholder 7"/>
          <p:cNvSpPr>
            <a:spLocks noGrp="1"/>
          </p:cNvSpPr>
          <p:nvPr>
            <p:ph type="body" sz="quarter" idx="20" hasCustomPrompt="1"/>
          </p:nvPr>
        </p:nvSpPr>
        <p:spPr>
          <a:xfrm>
            <a:off x="6256868" y="6273800"/>
            <a:ext cx="4677833" cy="304800"/>
          </a:xfrm>
        </p:spPr>
        <p:txBody>
          <a:bodyPr/>
          <a:lstStyle>
            <a:lvl1pPr marL="0" indent="0" algn="ctr">
              <a:buNone/>
              <a:defRPr sz="1000">
                <a:solidFill>
                  <a:srgbClr val="636D78"/>
                </a:solidFill>
              </a:defRPr>
            </a:lvl1pPr>
          </a:lstStyle>
          <a:p>
            <a:pPr lvl="0"/>
            <a:r>
              <a:rPr lang="en-US" dirty="0"/>
              <a:t>Source: Info here</a:t>
            </a:r>
          </a:p>
        </p:txBody>
      </p:sp>
    </p:spTree>
    <p:extLst>
      <p:ext uri="{BB962C8B-B14F-4D97-AF65-F5344CB8AC3E}">
        <p14:creationId xmlns:p14="http://schemas.microsoft.com/office/powerpoint/2010/main" val="27852672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Chart: Big number">
    <p:spTree>
      <p:nvGrpSpPr>
        <p:cNvPr id="1" name=""/>
        <p:cNvGrpSpPr/>
        <p:nvPr/>
      </p:nvGrpSpPr>
      <p:grpSpPr>
        <a:xfrm>
          <a:off x="0" y="0"/>
          <a:ext cx="0" cy="0"/>
          <a:chOff x="0" y="0"/>
          <a:chExt cx="0" cy="0"/>
        </a:xfrm>
      </p:grpSpPr>
      <p:sp>
        <p:nvSpPr>
          <p:cNvPr id="23" name="Text Placeholder 19"/>
          <p:cNvSpPr>
            <a:spLocks noGrp="1"/>
          </p:cNvSpPr>
          <p:nvPr>
            <p:ph type="body" sz="quarter" idx="25" hasCustomPrompt="1"/>
          </p:nvPr>
        </p:nvSpPr>
        <p:spPr>
          <a:xfrm>
            <a:off x="619353" y="1767417"/>
            <a:ext cx="4879749" cy="2580216"/>
          </a:xfrm>
        </p:spPr>
        <p:txBody>
          <a:bodyPr/>
          <a:lstStyle>
            <a:lvl1pPr marL="0" indent="0">
              <a:lnSpc>
                <a:spcPct val="110000"/>
              </a:lnSpc>
              <a:buFontTx/>
              <a:buNone/>
              <a:defRPr sz="3200">
                <a:solidFill>
                  <a:srgbClr val="151F26"/>
                </a:solidFill>
                <a:latin typeface="+mj-lt"/>
              </a:defRPr>
            </a:lvl1pPr>
          </a:lstStyle>
          <a:p>
            <a:pPr hangingPunct="1"/>
            <a:r>
              <a:rPr lang="en-US" dirty="0"/>
              <a:t>Slide title, </a:t>
            </a:r>
            <a:br>
              <a:rPr lang="en-US" dirty="0"/>
            </a:br>
            <a:r>
              <a:rPr lang="en-US" dirty="0" err="1"/>
              <a:t>Lato</a:t>
            </a:r>
            <a:r>
              <a:rPr lang="en-US" dirty="0"/>
              <a:t> Light, 32 pt.</a:t>
            </a:r>
          </a:p>
        </p:txBody>
      </p:sp>
      <p:sp>
        <p:nvSpPr>
          <p:cNvPr id="10" name="Shape 73"/>
          <p:cNvSpPr>
            <a:spLocks noGrp="1"/>
          </p:cNvSpPr>
          <p:nvPr>
            <p:ph type="body" sz="quarter" idx="1" hasCustomPrompt="1"/>
          </p:nvPr>
        </p:nvSpPr>
        <p:spPr>
          <a:xfrm>
            <a:off x="6400800" y="1400562"/>
            <a:ext cx="5181600" cy="5178039"/>
          </a:xfrm>
          <a:prstGeom prst="rect">
            <a:avLst/>
          </a:prstGeom>
        </p:spPr>
        <p:txBody>
          <a:bodyPr lIns="0" tIns="0" rIns="0" bIns="0" anchor="t"/>
          <a:lstStyle>
            <a:lvl1pPr marL="0" indent="0">
              <a:lnSpc>
                <a:spcPct val="100000"/>
              </a:lnSpc>
              <a:spcBef>
                <a:spcPts val="0"/>
              </a:spcBef>
              <a:spcAft>
                <a:spcPts val="1600"/>
              </a:spcAft>
              <a:buClr>
                <a:srgbClr val="0061D5"/>
              </a:buClr>
              <a:buSzPct val="120000"/>
              <a:buFontTx/>
              <a:buNone/>
              <a:defRPr sz="1800">
                <a:solidFill>
                  <a:srgbClr val="636D78"/>
                </a:solidFill>
                <a:latin typeface="+mn-lt"/>
                <a:ea typeface="Lato Regular"/>
                <a:cs typeface="Lato Regular"/>
                <a:sym typeface="Lato Regular"/>
              </a:defRPr>
            </a:lvl1pPr>
            <a:lvl2pPr marL="0" indent="0">
              <a:lnSpc>
                <a:spcPct val="100000"/>
              </a:lnSpc>
              <a:spcBef>
                <a:spcPts val="0"/>
              </a:spcBef>
              <a:spcAft>
                <a:spcPts val="1600"/>
              </a:spcAft>
              <a:buClr>
                <a:srgbClr val="0061D5"/>
              </a:buClr>
              <a:buSzPct val="120000"/>
              <a:buFontTx/>
              <a:buNone/>
              <a:defRPr sz="1800">
                <a:solidFill>
                  <a:srgbClr val="636D78"/>
                </a:solidFill>
                <a:latin typeface="+mn-lt"/>
                <a:ea typeface="Lato Regular"/>
                <a:cs typeface="Lato Regular"/>
                <a:sym typeface="Lato Regular"/>
              </a:defRPr>
            </a:lvl2pPr>
            <a:lvl3pPr marL="0" indent="0">
              <a:lnSpc>
                <a:spcPct val="100000"/>
              </a:lnSpc>
              <a:spcBef>
                <a:spcPts val="0"/>
              </a:spcBef>
              <a:spcAft>
                <a:spcPts val="1600"/>
              </a:spcAft>
              <a:buClr>
                <a:srgbClr val="0061D5"/>
              </a:buClr>
              <a:buSzPct val="120000"/>
              <a:buFontTx/>
              <a:buNone/>
              <a:defRPr sz="1800">
                <a:solidFill>
                  <a:srgbClr val="636D78"/>
                </a:solidFill>
                <a:latin typeface="+mn-lt"/>
                <a:ea typeface="Lato Regular"/>
                <a:cs typeface="Lato Regular"/>
                <a:sym typeface="Lato Regular"/>
              </a:defRPr>
            </a:lvl3pPr>
            <a:lvl4pPr marL="0" indent="0">
              <a:lnSpc>
                <a:spcPct val="100000"/>
              </a:lnSpc>
              <a:spcBef>
                <a:spcPts val="0"/>
              </a:spcBef>
              <a:spcAft>
                <a:spcPts val="1600"/>
              </a:spcAft>
              <a:buClr>
                <a:srgbClr val="0061D5"/>
              </a:buClr>
              <a:buSzPct val="120000"/>
              <a:buFontTx/>
              <a:buNone/>
              <a:defRPr sz="1800">
                <a:solidFill>
                  <a:srgbClr val="636D78"/>
                </a:solidFill>
                <a:latin typeface="+mn-lt"/>
                <a:ea typeface="Lato Regular"/>
                <a:cs typeface="Lato Regular"/>
                <a:sym typeface="Lato Regular"/>
              </a:defRPr>
            </a:lvl4pPr>
            <a:lvl5pPr marL="0" indent="0">
              <a:lnSpc>
                <a:spcPct val="100000"/>
              </a:lnSpc>
              <a:spcBef>
                <a:spcPts val="0"/>
              </a:spcBef>
              <a:spcAft>
                <a:spcPts val="1600"/>
              </a:spcAft>
              <a:buClr>
                <a:srgbClr val="0061D5"/>
              </a:buClr>
              <a:buSzPct val="120000"/>
              <a:buFontTx/>
              <a:buNone/>
              <a:defRPr sz="1800">
                <a:solidFill>
                  <a:srgbClr val="636D78"/>
                </a:solidFill>
                <a:latin typeface="+mn-lt"/>
                <a:ea typeface="Lato Regular"/>
                <a:cs typeface="Lato Regular"/>
                <a:sym typeface="Lato Regular"/>
              </a:defRPr>
            </a:lvl5pPr>
          </a:lstStyle>
          <a:p>
            <a:r>
              <a:rPr lang="en-US" dirty="0"/>
              <a:t>Bullet  one</a:t>
            </a:r>
          </a:p>
          <a:p>
            <a:r>
              <a:rPr lang="en-US" dirty="0"/>
              <a:t>Bullet two</a:t>
            </a:r>
          </a:p>
          <a:p>
            <a:r>
              <a:rPr lang="en-US" dirty="0"/>
              <a:t>Bullet three</a:t>
            </a:r>
          </a:p>
          <a:p>
            <a:r>
              <a:rPr lang="en-US" dirty="0"/>
              <a:t>Bullet four</a:t>
            </a:r>
          </a:p>
          <a:p>
            <a:r>
              <a:rPr lang="en-US" dirty="0"/>
              <a:t>Bullet five</a:t>
            </a:r>
          </a:p>
        </p:txBody>
      </p:sp>
      <p:sp>
        <p:nvSpPr>
          <p:cNvPr id="11" name="Text Placeholder 2"/>
          <p:cNvSpPr>
            <a:spLocks noGrp="1"/>
          </p:cNvSpPr>
          <p:nvPr>
            <p:ph type="body" sz="quarter" idx="13" hasCustomPrompt="1"/>
          </p:nvPr>
        </p:nvSpPr>
        <p:spPr>
          <a:xfrm>
            <a:off x="619353" y="1400562"/>
            <a:ext cx="4879749" cy="366855"/>
          </a:xfrm>
        </p:spPr>
        <p:txBody>
          <a:bodyPr lIns="0" tIns="0" anchor="t"/>
          <a:lstStyle>
            <a:lvl1pPr marL="0" indent="0" algn="l">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12" name="Picture Placeholder 23"/>
          <p:cNvSpPr>
            <a:spLocks noGrp="1"/>
          </p:cNvSpPr>
          <p:nvPr>
            <p:ph type="pic" sz="quarter" idx="19"/>
          </p:nvPr>
        </p:nvSpPr>
        <p:spPr>
          <a:xfrm>
            <a:off x="5791201" y="1400561"/>
            <a:ext cx="317500" cy="319616"/>
          </a:xfrm>
          <a:solidFill>
            <a:srgbClr val="FFFFFF"/>
          </a:solidFill>
        </p:spPr>
        <p:txBody>
          <a:bodyPr/>
          <a:lstStyle>
            <a:lvl1pPr>
              <a:defRPr sz="1067">
                <a:solidFill>
                  <a:schemeClr val="bg1"/>
                </a:solidFill>
              </a:defRPr>
            </a:lvl1pPr>
          </a:lstStyle>
          <a:p>
            <a:endParaRPr lang="en-US" dirty="0"/>
          </a:p>
        </p:txBody>
      </p:sp>
      <p:sp>
        <p:nvSpPr>
          <p:cNvPr id="13" name="Picture Placeholder 23"/>
          <p:cNvSpPr>
            <a:spLocks noGrp="1"/>
          </p:cNvSpPr>
          <p:nvPr>
            <p:ph type="pic" sz="quarter" idx="21"/>
          </p:nvPr>
        </p:nvSpPr>
        <p:spPr>
          <a:xfrm>
            <a:off x="5791201" y="1880814"/>
            <a:ext cx="317500" cy="319616"/>
          </a:xfrm>
          <a:solidFill>
            <a:srgbClr val="FFFFFF"/>
          </a:solidFill>
        </p:spPr>
        <p:txBody>
          <a:bodyPr/>
          <a:lstStyle>
            <a:lvl1pPr>
              <a:defRPr sz="1067">
                <a:solidFill>
                  <a:schemeClr val="bg1"/>
                </a:solidFill>
              </a:defRPr>
            </a:lvl1pPr>
          </a:lstStyle>
          <a:p>
            <a:endParaRPr lang="en-US" dirty="0"/>
          </a:p>
        </p:txBody>
      </p:sp>
      <p:sp>
        <p:nvSpPr>
          <p:cNvPr id="18" name="Picture Placeholder 23"/>
          <p:cNvSpPr>
            <a:spLocks noGrp="1"/>
          </p:cNvSpPr>
          <p:nvPr>
            <p:ph type="pic" sz="quarter" idx="22"/>
          </p:nvPr>
        </p:nvSpPr>
        <p:spPr>
          <a:xfrm>
            <a:off x="5791201" y="2361067"/>
            <a:ext cx="317500" cy="319616"/>
          </a:xfrm>
          <a:solidFill>
            <a:srgbClr val="FFFFFF"/>
          </a:solidFill>
        </p:spPr>
        <p:txBody>
          <a:bodyPr/>
          <a:lstStyle>
            <a:lvl1pPr>
              <a:defRPr sz="1067">
                <a:solidFill>
                  <a:schemeClr val="bg1"/>
                </a:solidFill>
              </a:defRPr>
            </a:lvl1pPr>
          </a:lstStyle>
          <a:p>
            <a:endParaRPr lang="en-US" dirty="0"/>
          </a:p>
        </p:txBody>
      </p:sp>
      <p:sp>
        <p:nvSpPr>
          <p:cNvPr id="21" name="Picture Placeholder 23"/>
          <p:cNvSpPr>
            <a:spLocks noGrp="1"/>
          </p:cNvSpPr>
          <p:nvPr>
            <p:ph type="pic" sz="quarter" idx="23"/>
          </p:nvPr>
        </p:nvSpPr>
        <p:spPr>
          <a:xfrm>
            <a:off x="5791201" y="2841320"/>
            <a:ext cx="317500" cy="319616"/>
          </a:xfrm>
          <a:solidFill>
            <a:srgbClr val="FFFFFF"/>
          </a:solidFill>
        </p:spPr>
        <p:txBody>
          <a:bodyPr/>
          <a:lstStyle>
            <a:lvl1pPr>
              <a:defRPr sz="1067">
                <a:solidFill>
                  <a:schemeClr val="bg1"/>
                </a:solidFill>
              </a:defRPr>
            </a:lvl1pPr>
          </a:lstStyle>
          <a:p>
            <a:endParaRPr lang="en-US" dirty="0"/>
          </a:p>
        </p:txBody>
      </p:sp>
      <p:sp>
        <p:nvSpPr>
          <p:cNvPr id="22" name="Picture Placeholder 23"/>
          <p:cNvSpPr>
            <a:spLocks noGrp="1"/>
          </p:cNvSpPr>
          <p:nvPr>
            <p:ph type="pic" sz="quarter" idx="24"/>
          </p:nvPr>
        </p:nvSpPr>
        <p:spPr>
          <a:xfrm>
            <a:off x="5791201" y="3321573"/>
            <a:ext cx="317500" cy="319616"/>
          </a:xfrm>
          <a:solidFill>
            <a:srgbClr val="FFFFFF"/>
          </a:solidFill>
        </p:spPr>
        <p:txBody>
          <a:bodyPr/>
          <a:lstStyle>
            <a:lvl1pPr>
              <a:defRPr sz="1067">
                <a:solidFill>
                  <a:schemeClr val="bg1"/>
                </a:solidFill>
              </a:defRPr>
            </a:lvl1pPr>
          </a:lstStyle>
          <a:p>
            <a:endParaRPr lang="en-US" dirty="0"/>
          </a:p>
        </p:txBody>
      </p:sp>
    </p:spTree>
    <p:extLst>
      <p:ext uri="{BB962C8B-B14F-4D97-AF65-F5344CB8AC3E}">
        <p14:creationId xmlns:p14="http://schemas.microsoft.com/office/powerpoint/2010/main" val="1264534542"/>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Chart: Big number">
    <p:spTree>
      <p:nvGrpSpPr>
        <p:cNvPr id="1" name=""/>
        <p:cNvGrpSpPr/>
        <p:nvPr/>
      </p:nvGrpSpPr>
      <p:grpSpPr>
        <a:xfrm>
          <a:off x="0" y="0"/>
          <a:ext cx="0" cy="0"/>
          <a:chOff x="0" y="0"/>
          <a:chExt cx="0" cy="0"/>
        </a:xfrm>
      </p:grpSpPr>
      <p:cxnSp>
        <p:nvCxnSpPr>
          <p:cNvPr id="16" name="Straight Connector 15"/>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14" name="Text Placeholder 19"/>
          <p:cNvSpPr>
            <a:spLocks noGrp="1"/>
          </p:cNvSpPr>
          <p:nvPr>
            <p:ph type="body" sz="quarter" idx="25" hasCustomPrompt="1"/>
          </p:nvPr>
        </p:nvSpPr>
        <p:spPr>
          <a:xfrm>
            <a:off x="619353" y="1767417"/>
            <a:ext cx="5171845" cy="2580216"/>
          </a:xfrm>
        </p:spPr>
        <p:txBody>
          <a:bodyPr/>
          <a:lstStyle>
            <a:lvl1pPr marL="0" indent="0">
              <a:lnSpc>
                <a:spcPct val="110000"/>
              </a:lnSpc>
              <a:buFontTx/>
              <a:buNone/>
              <a:defRPr sz="3200">
                <a:solidFill>
                  <a:srgbClr val="151F26"/>
                </a:solidFill>
                <a:latin typeface="+mj-lt"/>
              </a:defRPr>
            </a:lvl1pPr>
          </a:lstStyle>
          <a:p>
            <a:pPr hangingPunct="1"/>
            <a:r>
              <a:rPr lang="en-US" dirty="0"/>
              <a:t>Slide title, </a:t>
            </a:r>
            <a:br>
              <a:rPr lang="en-US" dirty="0"/>
            </a:br>
            <a:r>
              <a:rPr lang="en-US" dirty="0" err="1"/>
              <a:t>Lato</a:t>
            </a:r>
            <a:r>
              <a:rPr lang="en-US" dirty="0"/>
              <a:t> Light, 32 pt.</a:t>
            </a:r>
          </a:p>
        </p:txBody>
      </p:sp>
      <p:sp>
        <p:nvSpPr>
          <p:cNvPr id="15" name="Shape 73"/>
          <p:cNvSpPr>
            <a:spLocks noGrp="1"/>
          </p:cNvSpPr>
          <p:nvPr>
            <p:ph type="body" sz="quarter" idx="1" hasCustomPrompt="1"/>
          </p:nvPr>
        </p:nvSpPr>
        <p:spPr>
          <a:xfrm>
            <a:off x="6165669" y="1400562"/>
            <a:ext cx="4749212" cy="4762903"/>
          </a:xfrm>
          <a:prstGeom prst="rect">
            <a:avLst/>
          </a:prstGeom>
        </p:spPr>
        <p:txBody>
          <a:bodyPr lIns="0" tIns="0" rIns="0" bIns="0" anchor="t"/>
          <a:lstStyle>
            <a:lvl1pPr marL="228600" indent="-228600">
              <a:lnSpc>
                <a:spcPct val="100000"/>
              </a:lnSpc>
              <a:spcBef>
                <a:spcPts val="0"/>
              </a:spcBef>
              <a:spcAft>
                <a:spcPts val="1600"/>
              </a:spcAft>
              <a:buClr>
                <a:srgbClr val="0061D5"/>
              </a:buClr>
              <a:buSzPct val="120000"/>
              <a:buFont typeface=".AppleSystemUIFont" charset="0"/>
              <a:buChar char="/"/>
              <a:defRPr sz="1800">
                <a:solidFill>
                  <a:srgbClr val="72848E"/>
                </a:solidFill>
                <a:latin typeface="+mn-lt"/>
                <a:ea typeface="Lato Regular"/>
                <a:cs typeface="Lato Regular"/>
                <a:sym typeface="Lato Regular"/>
              </a:defRPr>
            </a:lvl1pPr>
            <a:lvl2pPr marL="228600" indent="-228600">
              <a:lnSpc>
                <a:spcPct val="100000"/>
              </a:lnSpc>
              <a:spcBef>
                <a:spcPts val="0"/>
              </a:spcBef>
              <a:spcAft>
                <a:spcPts val="1600"/>
              </a:spcAft>
              <a:buClr>
                <a:srgbClr val="0061D5"/>
              </a:buClr>
              <a:buSzPct val="120000"/>
              <a:buFont typeface=".AppleSystemUIFont" charset="0"/>
              <a:buChar char="/"/>
              <a:defRPr sz="1867">
                <a:solidFill>
                  <a:srgbClr val="72848E"/>
                </a:solidFill>
                <a:latin typeface="+mn-lt"/>
                <a:ea typeface="Lato Regular"/>
                <a:cs typeface="Lato Regular"/>
                <a:sym typeface="Lato Regular"/>
              </a:defRPr>
            </a:lvl2pPr>
            <a:lvl3pPr marL="228600" indent="-228600">
              <a:lnSpc>
                <a:spcPct val="100000"/>
              </a:lnSpc>
              <a:spcBef>
                <a:spcPts val="0"/>
              </a:spcBef>
              <a:spcAft>
                <a:spcPts val="1600"/>
              </a:spcAft>
              <a:buClr>
                <a:srgbClr val="0061D5"/>
              </a:buClr>
              <a:buSzPct val="120000"/>
              <a:buFont typeface=".AppleSystemUIFont" charset="0"/>
              <a:buChar char="/"/>
              <a:defRPr sz="1867">
                <a:solidFill>
                  <a:srgbClr val="72848E"/>
                </a:solidFill>
                <a:latin typeface="+mn-lt"/>
                <a:ea typeface="Lato Regular"/>
                <a:cs typeface="Lato Regular"/>
                <a:sym typeface="Lato Regular"/>
              </a:defRPr>
            </a:lvl3pPr>
            <a:lvl4pPr marL="228600" indent="-228600">
              <a:lnSpc>
                <a:spcPct val="100000"/>
              </a:lnSpc>
              <a:spcBef>
                <a:spcPts val="0"/>
              </a:spcBef>
              <a:spcAft>
                <a:spcPts val="1600"/>
              </a:spcAft>
              <a:buClr>
                <a:srgbClr val="0061D5"/>
              </a:buClr>
              <a:buSzPct val="120000"/>
              <a:buFont typeface=".AppleSystemUIFont" charset="0"/>
              <a:buChar char="/"/>
              <a:defRPr sz="1867">
                <a:solidFill>
                  <a:srgbClr val="72848E"/>
                </a:solidFill>
                <a:latin typeface="+mn-lt"/>
                <a:ea typeface="Lato Regular"/>
                <a:cs typeface="Lato Regular"/>
                <a:sym typeface="Lato Regular"/>
              </a:defRPr>
            </a:lvl4pPr>
            <a:lvl5pPr marL="228600" indent="-228600">
              <a:lnSpc>
                <a:spcPct val="100000"/>
              </a:lnSpc>
              <a:spcBef>
                <a:spcPts val="0"/>
              </a:spcBef>
              <a:spcAft>
                <a:spcPts val="1600"/>
              </a:spcAft>
              <a:buClr>
                <a:srgbClr val="0061D5"/>
              </a:buClr>
              <a:buSzPct val="120000"/>
              <a:buFont typeface=".AppleSystemUIFont" charset="0"/>
              <a:buChar char="/"/>
              <a:defRPr sz="1867">
                <a:solidFill>
                  <a:srgbClr val="72848E"/>
                </a:solidFill>
                <a:latin typeface="+mn-lt"/>
                <a:ea typeface="Lato Regular"/>
                <a:cs typeface="Lato Regular"/>
                <a:sym typeface="Lato Regular"/>
              </a:defRPr>
            </a:lvl5pPr>
          </a:lstStyle>
          <a:p>
            <a:r>
              <a:rPr lang="en-US" dirty="0"/>
              <a:t>Bullet  one</a:t>
            </a:r>
          </a:p>
          <a:p>
            <a:r>
              <a:rPr lang="en-US" dirty="0"/>
              <a:t>Bullet two</a:t>
            </a:r>
          </a:p>
          <a:p>
            <a:r>
              <a:rPr lang="en-US" dirty="0"/>
              <a:t>Bullet three</a:t>
            </a:r>
          </a:p>
          <a:p>
            <a:r>
              <a:rPr lang="en-US" dirty="0"/>
              <a:t>Bullet four</a:t>
            </a:r>
          </a:p>
          <a:p>
            <a:r>
              <a:rPr lang="en-US" dirty="0"/>
              <a:t>Bullet five</a:t>
            </a:r>
          </a:p>
        </p:txBody>
      </p:sp>
      <p:sp>
        <p:nvSpPr>
          <p:cNvPr id="19" name="Text Placeholder 2"/>
          <p:cNvSpPr>
            <a:spLocks noGrp="1"/>
          </p:cNvSpPr>
          <p:nvPr>
            <p:ph type="body" sz="quarter" idx="10" hasCustomPrompt="1"/>
          </p:nvPr>
        </p:nvSpPr>
        <p:spPr>
          <a:xfrm>
            <a:off x="619353" y="1400562"/>
            <a:ext cx="5171847" cy="366855"/>
          </a:xfrm>
        </p:spPr>
        <p:txBody>
          <a:bodyPr lIns="0" tIns="0" anchor="t"/>
          <a:lstStyle>
            <a:lvl1pPr marL="0" indent="0" algn="l">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Tree>
    <p:extLst>
      <p:ext uri="{BB962C8B-B14F-4D97-AF65-F5344CB8AC3E}">
        <p14:creationId xmlns:p14="http://schemas.microsoft.com/office/powerpoint/2010/main" val="2048574287"/>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Mobile Showcase">
    <p:spTree>
      <p:nvGrpSpPr>
        <p:cNvPr id="1" name=""/>
        <p:cNvGrpSpPr/>
        <p:nvPr/>
      </p:nvGrpSpPr>
      <p:grpSpPr>
        <a:xfrm>
          <a:off x="0" y="0"/>
          <a:ext cx="0" cy="0"/>
          <a:chOff x="0" y="0"/>
          <a:chExt cx="0" cy="0"/>
        </a:xfrm>
      </p:grpSpPr>
      <p:grpSp>
        <p:nvGrpSpPr>
          <p:cNvPr id="2" name="Group 1"/>
          <p:cNvGrpSpPr/>
          <p:nvPr userDrawn="1"/>
        </p:nvGrpSpPr>
        <p:grpSpPr>
          <a:xfrm>
            <a:off x="6762463" y="685527"/>
            <a:ext cx="4082744" cy="5723472"/>
            <a:chOff x="4905418" y="78870"/>
            <a:chExt cx="3280862" cy="4599339"/>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05418" y="78870"/>
              <a:ext cx="3280862" cy="4599339"/>
            </a:xfrm>
            <a:prstGeom prst="rect">
              <a:avLst/>
            </a:prstGeom>
          </p:spPr>
        </p:pic>
        <p:sp>
          <p:nvSpPr>
            <p:cNvPr id="12" name="Rectangle 11"/>
            <p:cNvSpPr/>
            <p:nvPr userDrawn="1"/>
          </p:nvSpPr>
          <p:spPr>
            <a:xfrm>
              <a:off x="5762618" y="1097504"/>
              <a:ext cx="1588928" cy="2650147"/>
            </a:xfrm>
            <a:prstGeom prst="rect">
              <a:avLst/>
            </a:prstGeom>
            <a:solidFill>
              <a:srgbClr val="4D4E4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37160" tIns="91440" rIns="137160" bIns="9144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grpSp>
      <p:sp>
        <p:nvSpPr>
          <p:cNvPr id="8" name="Text Placeholder 2"/>
          <p:cNvSpPr>
            <a:spLocks noGrp="1"/>
          </p:cNvSpPr>
          <p:nvPr>
            <p:ph type="body" sz="quarter" idx="10" hasCustomPrompt="1"/>
          </p:nvPr>
        </p:nvSpPr>
        <p:spPr>
          <a:xfrm>
            <a:off x="609601" y="1400562"/>
            <a:ext cx="5476647"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cxnSp>
        <p:nvCxnSpPr>
          <p:cNvPr id="14" name="Straight Connector 13"/>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17" name="Shape 54"/>
          <p:cNvSpPr>
            <a:spLocks noGrp="1"/>
          </p:cNvSpPr>
          <p:nvPr>
            <p:ph type="body" idx="1" hasCustomPrompt="1"/>
          </p:nvPr>
        </p:nvSpPr>
        <p:spPr>
          <a:xfrm>
            <a:off x="1105787" y="2578505"/>
            <a:ext cx="4990213" cy="3843699"/>
          </a:xfrm>
          <a:prstGeom prst="rect">
            <a:avLst/>
          </a:prstGeom>
        </p:spPr>
        <p:txBody>
          <a:bodyPr lIns="0" anchor="t"/>
          <a:lstStyle>
            <a:lvl1pPr marL="0" indent="0">
              <a:lnSpc>
                <a:spcPct val="100000"/>
              </a:lnSpc>
              <a:spcBef>
                <a:spcPts val="800"/>
              </a:spcBef>
              <a:spcAft>
                <a:spcPts val="800"/>
              </a:spcAft>
              <a:buSzTx/>
              <a:buNone/>
              <a:defRPr sz="1800" b="0" i="0">
                <a:solidFill>
                  <a:srgbClr val="72848E"/>
                </a:solidFill>
                <a:latin typeface="Lato" charset="0"/>
                <a:ea typeface="Lato" charset="0"/>
                <a:cs typeface="Lato" charset="0"/>
                <a:sym typeface="Lato Bold"/>
              </a:defRPr>
            </a:lvl1pPr>
            <a:lvl2pPr marL="2286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3pPr>
            <a:lvl4pPr marL="914377"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4pPr>
            <a:lvl5pPr marL="1219170"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
        <p:nvSpPr>
          <p:cNvPr id="11" name="Picture Placeholder 23"/>
          <p:cNvSpPr>
            <a:spLocks noGrp="1"/>
          </p:cNvSpPr>
          <p:nvPr>
            <p:ph type="pic" sz="quarter" idx="19"/>
          </p:nvPr>
        </p:nvSpPr>
        <p:spPr>
          <a:xfrm>
            <a:off x="605193" y="2626016"/>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4" name="Text Placeholder 3"/>
          <p:cNvSpPr>
            <a:spLocks noGrp="1"/>
          </p:cNvSpPr>
          <p:nvPr>
            <p:ph type="body" sz="quarter" idx="20" hasCustomPrompt="1"/>
          </p:nvPr>
        </p:nvSpPr>
        <p:spPr>
          <a:xfrm>
            <a:off x="609601" y="1694689"/>
            <a:ext cx="5486400" cy="810663"/>
          </a:xfrm>
        </p:spPr>
        <p:txBody>
          <a:bodyPr/>
          <a:lstStyle>
            <a:lvl1pPr marL="0" indent="0">
              <a:lnSpc>
                <a:spcPct val="100000"/>
              </a:lnSpc>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
        <p:nvSpPr>
          <p:cNvPr id="13" name="Picture Placeholder 23"/>
          <p:cNvSpPr>
            <a:spLocks noGrp="1"/>
          </p:cNvSpPr>
          <p:nvPr>
            <p:ph type="pic" sz="quarter" idx="21"/>
          </p:nvPr>
        </p:nvSpPr>
        <p:spPr>
          <a:xfrm>
            <a:off x="605193" y="3113605"/>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18" name="Picture Placeholder 23"/>
          <p:cNvSpPr>
            <a:spLocks noGrp="1"/>
          </p:cNvSpPr>
          <p:nvPr>
            <p:ph type="pic" sz="quarter" idx="22"/>
          </p:nvPr>
        </p:nvSpPr>
        <p:spPr>
          <a:xfrm>
            <a:off x="605193" y="3601195"/>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19" name="Picture Placeholder 23"/>
          <p:cNvSpPr>
            <a:spLocks noGrp="1"/>
          </p:cNvSpPr>
          <p:nvPr>
            <p:ph type="pic" sz="quarter" idx="23"/>
          </p:nvPr>
        </p:nvSpPr>
        <p:spPr>
          <a:xfrm>
            <a:off x="605193" y="4088784"/>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16" name="Picture Placeholder 4"/>
          <p:cNvSpPr>
            <a:spLocks noGrp="1"/>
          </p:cNvSpPr>
          <p:nvPr>
            <p:ph type="pic" sz="quarter" idx="24"/>
          </p:nvPr>
        </p:nvSpPr>
        <p:spPr>
          <a:xfrm>
            <a:off x="7827434" y="1953127"/>
            <a:ext cx="1985433" cy="3306791"/>
          </a:xfrm>
        </p:spPr>
        <p:txBody>
          <a:bodyPr/>
          <a:lstStyle>
            <a:lvl1pPr>
              <a:lnSpc>
                <a:spcPct val="100000"/>
              </a:lnSpc>
              <a:defRPr/>
            </a:lvl1pPr>
          </a:lstStyle>
          <a:p>
            <a:endParaRPr lang="en-US"/>
          </a:p>
        </p:txBody>
      </p:sp>
    </p:spTree>
    <p:extLst>
      <p:ext uri="{BB962C8B-B14F-4D97-AF65-F5344CB8AC3E}">
        <p14:creationId xmlns:p14="http://schemas.microsoft.com/office/powerpoint/2010/main" val="48209208"/>
      </p:ext>
    </p:extLst>
  </p:cSld>
  <p:clrMapOvr>
    <a:masterClrMapping/>
  </p:clrMapOvr>
  <p:transition spd="med"/>
  <p:extLst mod="1">
    <p:ext uri="{DCECCB84-F9BA-43D5-87BE-67443E8EF086}">
      <p15:sldGuideLst xmlns:p15="http://schemas.microsoft.com/office/powerpoint/2012/main">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Headshot 2-Up">
    <p:bg>
      <p:bgPr>
        <a:solidFill>
          <a:srgbClr val="FFFFFF"/>
        </a:solidFill>
        <a:effectLst/>
      </p:bgPr>
    </p:bg>
    <p:spTree>
      <p:nvGrpSpPr>
        <p:cNvPr id="1" name=""/>
        <p:cNvGrpSpPr/>
        <p:nvPr/>
      </p:nvGrpSpPr>
      <p:grpSpPr>
        <a:xfrm>
          <a:off x="0" y="0"/>
          <a:ext cx="0" cy="0"/>
          <a:chOff x="0" y="0"/>
          <a:chExt cx="0" cy="0"/>
        </a:xfrm>
      </p:grpSpPr>
      <p:sp>
        <p:nvSpPr>
          <p:cNvPr id="6" name="Picture Placeholder 3"/>
          <p:cNvSpPr>
            <a:spLocks noGrp="1" noChangeAspect="1"/>
          </p:cNvSpPr>
          <p:nvPr>
            <p:ph type="pic" sz="quarter" idx="20"/>
          </p:nvPr>
        </p:nvSpPr>
        <p:spPr>
          <a:xfrm>
            <a:off x="6818287" y="1148119"/>
            <a:ext cx="2353056" cy="2351095"/>
          </a:xfrm>
          <a:prstGeom prst="rect">
            <a:avLst/>
          </a:prstGeom>
          <a:solidFill>
            <a:srgbClr val="DDE6ED"/>
          </a:solidFill>
        </p:spPr>
        <p:txBody>
          <a:bodyPr rIns="0" anchor="ctr"/>
          <a:lstStyle>
            <a:lvl1pPr marL="0" indent="0" algn="ctr">
              <a:lnSpc>
                <a:spcPct val="100000"/>
              </a:lnSpc>
              <a:buNone/>
              <a:defRPr>
                <a:solidFill>
                  <a:srgbClr val="FFFFFF"/>
                </a:solidFill>
              </a:defRPr>
            </a:lvl1pPr>
          </a:lstStyle>
          <a:p>
            <a:endParaRPr lang="en-US"/>
          </a:p>
        </p:txBody>
      </p:sp>
      <p:sp>
        <p:nvSpPr>
          <p:cNvPr id="7" name="Rectangle 6"/>
          <p:cNvSpPr/>
          <p:nvPr userDrawn="1"/>
        </p:nvSpPr>
        <p:spPr>
          <a:xfrm>
            <a:off x="6818287" y="1148120"/>
            <a:ext cx="2353056" cy="2367713"/>
          </a:xfrm>
          <a:prstGeom prst="rect">
            <a:avLst/>
          </a:prstGeom>
          <a:no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sp>
        <p:nvSpPr>
          <p:cNvPr id="9" name="Rectangle 8"/>
          <p:cNvSpPr/>
          <p:nvPr userDrawn="1"/>
        </p:nvSpPr>
        <p:spPr>
          <a:xfrm>
            <a:off x="3003119" y="1148120"/>
            <a:ext cx="2353056" cy="2367713"/>
          </a:xfrm>
          <a:prstGeom prst="rect">
            <a:avLst/>
          </a:prstGeom>
          <a:no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sp>
        <p:nvSpPr>
          <p:cNvPr id="10" name="Text Placeholder 7"/>
          <p:cNvSpPr>
            <a:spLocks noGrp="1"/>
          </p:cNvSpPr>
          <p:nvPr>
            <p:ph type="body" sz="quarter" idx="21" hasCustomPrompt="1"/>
          </p:nvPr>
        </p:nvSpPr>
        <p:spPr>
          <a:xfrm>
            <a:off x="5706653" y="4038600"/>
            <a:ext cx="4576323" cy="552451"/>
          </a:xfrm>
        </p:spPr>
        <p:txBody>
          <a:bodyPr lIns="0" rIns="0"/>
          <a:lstStyle>
            <a:lvl1pPr marL="0" indent="0" algn="ctr">
              <a:lnSpc>
                <a:spcPct val="100000"/>
              </a:lnSpc>
              <a:buFontTx/>
              <a:buNone/>
              <a:defRPr sz="2400">
                <a:solidFill>
                  <a:srgbClr val="000000"/>
                </a:solidFill>
                <a:latin typeface="+mj-lt"/>
              </a:defRPr>
            </a:lvl1pPr>
            <a:lvl2pPr marL="317492" indent="0">
              <a:buFontTx/>
              <a:buNone/>
              <a:defRPr>
                <a:solidFill>
                  <a:srgbClr val="151F26"/>
                </a:solidFill>
                <a:latin typeface="+mj-lt"/>
              </a:defRPr>
            </a:lvl2pPr>
            <a:lvl3pPr marL="634984" indent="0">
              <a:buFontTx/>
              <a:buNone/>
              <a:defRPr>
                <a:solidFill>
                  <a:srgbClr val="151F26"/>
                </a:solidFill>
                <a:latin typeface="+mj-lt"/>
              </a:defRPr>
            </a:lvl3pPr>
            <a:lvl4pPr marL="952476" indent="0">
              <a:buFontTx/>
              <a:buNone/>
              <a:defRPr>
                <a:solidFill>
                  <a:srgbClr val="151F26"/>
                </a:solidFill>
                <a:latin typeface="+mj-lt"/>
              </a:defRPr>
            </a:lvl4pPr>
            <a:lvl5pPr marL="1269968" indent="0">
              <a:buFontTx/>
              <a:buNone/>
              <a:defRPr>
                <a:solidFill>
                  <a:srgbClr val="151F26"/>
                </a:solidFill>
                <a:latin typeface="+mj-lt"/>
              </a:defRPr>
            </a:lvl5pPr>
          </a:lstStyle>
          <a:p>
            <a:pPr lvl="0"/>
            <a:r>
              <a:rPr lang="en-US" dirty="0"/>
              <a:t>Full name</a:t>
            </a:r>
          </a:p>
        </p:txBody>
      </p:sp>
      <p:sp>
        <p:nvSpPr>
          <p:cNvPr id="11" name="Picture Placeholder 3"/>
          <p:cNvSpPr>
            <a:spLocks noGrp="1" noChangeAspect="1"/>
          </p:cNvSpPr>
          <p:nvPr>
            <p:ph type="pic" sz="quarter" idx="24"/>
          </p:nvPr>
        </p:nvSpPr>
        <p:spPr>
          <a:xfrm>
            <a:off x="3003119" y="1148119"/>
            <a:ext cx="2353056" cy="2351095"/>
          </a:xfrm>
          <a:prstGeom prst="rect">
            <a:avLst/>
          </a:prstGeom>
          <a:solidFill>
            <a:srgbClr val="DDE6ED"/>
          </a:solidFill>
        </p:spPr>
        <p:txBody>
          <a:bodyPr rIns="0" anchor="ctr"/>
          <a:lstStyle>
            <a:lvl1pPr marL="0" indent="0" algn="ctr">
              <a:lnSpc>
                <a:spcPct val="100000"/>
              </a:lnSpc>
              <a:buNone/>
              <a:defRPr>
                <a:solidFill>
                  <a:srgbClr val="FFFFFF"/>
                </a:solidFill>
              </a:defRPr>
            </a:lvl1pPr>
          </a:lstStyle>
          <a:p>
            <a:endParaRPr lang="en-US"/>
          </a:p>
        </p:txBody>
      </p:sp>
      <p:sp>
        <p:nvSpPr>
          <p:cNvPr id="13" name="Rectangle 12"/>
          <p:cNvSpPr/>
          <p:nvPr userDrawn="1"/>
        </p:nvSpPr>
        <p:spPr>
          <a:xfrm>
            <a:off x="3003119" y="1148120"/>
            <a:ext cx="2353056" cy="2367713"/>
          </a:xfrm>
          <a:prstGeom prst="rect">
            <a:avLst/>
          </a:prstGeom>
          <a:no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sp>
        <p:nvSpPr>
          <p:cNvPr id="14" name="Text Placeholder 7"/>
          <p:cNvSpPr>
            <a:spLocks noGrp="1"/>
          </p:cNvSpPr>
          <p:nvPr>
            <p:ph type="body" sz="quarter" idx="25" hasCustomPrompt="1"/>
          </p:nvPr>
        </p:nvSpPr>
        <p:spPr>
          <a:xfrm>
            <a:off x="1891485" y="4038600"/>
            <a:ext cx="4576323" cy="552451"/>
          </a:xfrm>
        </p:spPr>
        <p:txBody>
          <a:bodyPr lIns="0" rIns="0"/>
          <a:lstStyle>
            <a:lvl1pPr marL="0" indent="0" algn="ctr">
              <a:lnSpc>
                <a:spcPct val="100000"/>
              </a:lnSpc>
              <a:buFontTx/>
              <a:buNone/>
              <a:defRPr sz="2400">
                <a:solidFill>
                  <a:srgbClr val="000000"/>
                </a:solidFill>
                <a:latin typeface="+mj-lt"/>
              </a:defRPr>
            </a:lvl1pPr>
            <a:lvl2pPr marL="317492" indent="0">
              <a:buFontTx/>
              <a:buNone/>
              <a:defRPr>
                <a:solidFill>
                  <a:srgbClr val="151F26"/>
                </a:solidFill>
                <a:latin typeface="+mj-lt"/>
              </a:defRPr>
            </a:lvl2pPr>
            <a:lvl3pPr marL="634984" indent="0">
              <a:buFontTx/>
              <a:buNone/>
              <a:defRPr>
                <a:solidFill>
                  <a:srgbClr val="151F26"/>
                </a:solidFill>
                <a:latin typeface="+mj-lt"/>
              </a:defRPr>
            </a:lvl3pPr>
            <a:lvl4pPr marL="952476" indent="0">
              <a:buFontTx/>
              <a:buNone/>
              <a:defRPr>
                <a:solidFill>
                  <a:srgbClr val="151F26"/>
                </a:solidFill>
                <a:latin typeface="+mj-lt"/>
              </a:defRPr>
            </a:lvl4pPr>
            <a:lvl5pPr marL="1269968" indent="0">
              <a:buFontTx/>
              <a:buNone/>
              <a:defRPr>
                <a:solidFill>
                  <a:srgbClr val="151F26"/>
                </a:solidFill>
                <a:latin typeface="+mj-lt"/>
              </a:defRPr>
            </a:lvl5pPr>
          </a:lstStyle>
          <a:p>
            <a:pPr lvl="0"/>
            <a:r>
              <a:rPr lang="en-US" dirty="0"/>
              <a:t>Full name</a:t>
            </a:r>
          </a:p>
        </p:txBody>
      </p:sp>
      <p:sp>
        <p:nvSpPr>
          <p:cNvPr id="15" name="Text Placeholder 9"/>
          <p:cNvSpPr>
            <a:spLocks noGrp="1"/>
          </p:cNvSpPr>
          <p:nvPr>
            <p:ph type="body" sz="quarter" idx="32" hasCustomPrompt="1"/>
          </p:nvPr>
        </p:nvSpPr>
        <p:spPr>
          <a:xfrm>
            <a:off x="5706654" y="4739219"/>
            <a:ext cx="4576324" cy="1261667"/>
          </a:xfrm>
        </p:spPr>
        <p:txBody>
          <a:bodyPr lIns="0" rIns="0"/>
          <a:lstStyle>
            <a:lvl1pPr marL="0" indent="0" algn="ctr">
              <a:lnSpc>
                <a:spcPct val="100000"/>
              </a:lnSpc>
              <a:spcAft>
                <a:spcPts val="0"/>
              </a:spcAft>
              <a:buNone/>
              <a:defRPr sz="1600" baseline="0">
                <a:solidFill>
                  <a:srgbClr val="636D78"/>
                </a:solidFill>
                <a:latin typeface="+mn-lt"/>
              </a:defRPr>
            </a:lvl1pPr>
          </a:lstStyle>
          <a:p>
            <a:pPr lvl="0"/>
            <a:r>
              <a:rPr lang="en-US" dirty="0"/>
              <a:t>Job title</a:t>
            </a:r>
            <a:br>
              <a:rPr lang="en-US" dirty="0"/>
            </a:br>
            <a:r>
              <a:rPr lang="en-US" dirty="0"/>
              <a:t>Company</a:t>
            </a:r>
          </a:p>
        </p:txBody>
      </p:sp>
      <p:sp>
        <p:nvSpPr>
          <p:cNvPr id="16" name="Text Placeholder 9"/>
          <p:cNvSpPr>
            <a:spLocks noGrp="1"/>
          </p:cNvSpPr>
          <p:nvPr>
            <p:ph type="body" sz="quarter" idx="33" hasCustomPrompt="1"/>
          </p:nvPr>
        </p:nvSpPr>
        <p:spPr>
          <a:xfrm>
            <a:off x="1891486" y="4739219"/>
            <a:ext cx="4576324" cy="1261667"/>
          </a:xfrm>
        </p:spPr>
        <p:txBody>
          <a:bodyPr lIns="0" rIns="0"/>
          <a:lstStyle>
            <a:lvl1pPr marL="0" indent="0" algn="ctr">
              <a:lnSpc>
                <a:spcPct val="100000"/>
              </a:lnSpc>
              <a:spcAft>
                <a:spcPts val="0"/>
              </a:spcAft>
              <a:buNone/>
              <a:defRPr sz="1600" baseline="0">
                <a:solidFill>
                  <a:srgbClr val="636D78"/>
                </a:solidFill>
                <a:latin typeface="+mn-lt"/>
              </a:defRPr>
            </a:lvl1pPr>
          </a:lstStyle>
          <a:p>
            <a:pPr lvl="0"/>
            <a:r>
              <a:rPr lang="en-US" dirty="0"/>
              <a:t>Job title</a:t>
            </a:r>
            <a:br>
              <a:rPr lang="en-US" dirty="0"/>
            </a:br>
            <a:r>
              <a:rPr lang="en-US" dirty="0"/>
              <a:t>Company</a:t>
            </a:r>
          </a:p>
        </p:txBody>
      </p:sp>
    </p:spTree>
    <p:extLst>
      <p:ext uri="{BB962C8B-B14F-4D97-AF65-F5344CB8AC3E}">
        <p14:creationId xmlns:p14="http://schemas.microsoft.com/office/powerpoint/2010/main" val="1953844173"/>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Mobile Showcase">
    <p:spTree>
      <p:nvGrpSpPr>
        <p:cNvPr id="1" name=""/>
        <p:cNvGrpSpPr/>
        <p:nvPr/>
      </p:nvGrpSpPr>
      <p:grpSpPr>
        <a:xfrm>
          <a:off x="0" y="0"/>
          <a:ext cx="0" cy="0"/>
          <a:chOff x="0" y="0"/>
          <a:chExt cx="0" cy="0"/>
        </a:xfrm>
      </p:grpSpPr>
      <p:grpSp>
        <p:nvGrpSpPr>
          <p:cNvPr id="2" name="Group 1"/>
          <p:cNvGrpSpPr/>
          <p:nvPr userDrawn="1"/>
        </p:nvGrpSpPr>
        <p:grpSpPr>
          <a:xfrm>
            <a:off x="6762463" y="685527"/>
            <a:ext cx="4082744" cy="5723472"/>
            <a:chOff x="4905418" y="78870"/>
            <a:chExt cx="3280862" cy="4599339"/>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05418" y="78870"/>
              <a:ext cx="3280862" cy="4599339"/>
            </a:xfrm>
            <a:prstGeom prst="rect">
              <a:avLst/>
            </a:prstGeom>
          </p:spPr>
        </p:pic>
        <p:sp>
          <p:nvSpPr>
            <p:cNvPr id="12" name="Rectangle 11"/>
            <p:cNvSpPr/>
            <p:nvPr userDrawn="1"/>
          </p:nvSpPr>
          <p:spPr>
            <a:xfrm>
              <a:off x="5762618" y="1097504"/>
              <a:ext cx="1588928" cy="2650147"/>
            </a:xfrm>
            <a:prstGeom prst="rect">
              <a:avLst/>
            </a:prstGeom>
            <a:solidFill>
              <a:srgbClr val="4D4E4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37160" tIns="91440" rIns="137160" bIns="9144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grpSp>
      <p:sp>
        <p:nvSpPr>
          <p:cNvPr id="8" name="Text Placeholder 2"/>
          <p:cNvSpPr>
            <a:spLocks noGrp="1"/>
          </p:cNvSpPr>
          <p:nvPr>
            <p:ph type="body" sz="quarter" idx="10" hasCustomPrompt="1"/>
          </p:nvPr>
        </p:nvSpPr>
        <p:spPr>
          <a:xfrm>
            <a:off x="609601" y="1400562"/>
            <a:ext cx="5476647"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cxnSp>
        <p:nvCxnSpPr>
          <p:cNvPr id="14" name="Straight Connector 13"/>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4" name="Text Placeholder 3"/>
          <p:cNvSpPr>
            <a:spLocks noGrp="1"/>
          </p:cNvSpPr>
          <p:nvPr>
            <p:ph type="body" sz="quarter" idx="20" hasCustomPrompt="1"/>
          </p:nvPr>
        </p:nvSpPr>
        <p:spPr>
          <a:xfrm>
            <a:off x="609669" y="1696723"/>
            <a:ext cx="5486332" cy="810663"/>
          </a:xfrm>
        </p:spPr>
        <p:txBody>
          <a:bodyPr/>
          <a:lstStyle>
            <a:lvl1pPr marL="0" indent="0">
              <a:lnSpc>
                <a:spcPct val="100000"/>
              </a:lnSpc>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
        <p:nvSpPr>
          <p:cNvPr id="5" name="Picture Placeholder 4"/>
          <p:cNvSpPr>
            <a:spLocks noGrp="1"/>
          </p:cNvSpPr>
          <p:nvPr>
            <p:ph type="pic" sz="quarter" idx="21"/>
          </p:nvPr>
        </p:nvSpPr>
        <p:spPr>
          <a:xfrm>
            <a:off x="7827434" y="1953127"/>
            <a:ext cx="1985433" cy="3306791"/>
          </a:xfrm>
        </p:spPr>
        <p:txBody>
          <a:bodyPr/>
          <a:lstStyle>
            <a:lvl1pPr>
              <a:lnSpc>
                <a:spcPct val="100000"/>
              </a:lnSpc>
              <a:defRPr/>
            </a:lvl1pPr>
          </a:lstStyle>
          <a:p>
            <a:endParaRPr lang="en-US"/>
          </a:p>
        </p:txBody>
      </p:sp>
      <p:sp>
        <p:nvSpPr>
          <p:cNvPr id="13" name="Shape 54"/>
          <p:cNvSpPr>
            <a:spLocks noGrp="1"/>
          </p:cNvSpPr>
          <p:nvPr>
            <p:ph type="body" idx="1" hasCustomPrompt="1"/>
          </p:nvPr>
        </p:nvSpPr>
        <p:spPr>
          <a:xfrm>
            <a:off x="609601" y="2572512"/>
            <a:ext cx="5486400" cy="3843699"/>
          </a:xfrm>
          <a:prstGeom prst="rect">
            <a:avLst/>
          </a:prstGeom>
        </p:spPr>
        <p:txBody>
          <a:bodyPr lIns="0" anchor="t"/>
          <a:lstStyle>
            <a:lvl1pPr marL="0" indent="0">
              <a:lnSpc>
                <a:spcPct val="100000"/>
              </a:lnSpc>
              <a:spcBef>
                <a:spcPts val="800"/>
              </a:spcBef>
              <a:spcAft>
                <a:spcPts val="800"/>
              </a:spcAft>
              <a:buSzTx/>
              <a:buNone/>
              <a:defRPr sz="1800" b="0" i="0">
                <a:solidFill>
                  <a:srgbClr val="72848E"/>
                </a:solidFill>
                <a:latin typeface="Lato" charset="0"/>
                <a:ea typeface="Lato" charset="0"/>
                <a:cs typeface="Lato" charset="0"/>
                <a:sym typeface="Lato Bold"/>
              </a:defRPr>
            </a:lvl1pPr>
            <a:lvl2pPr marL="2286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3pPr>
            <a:lvl4pPr marL="914377"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4pPr>
            <a:lvl5pPr marL="1219170"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Tree>
    <p:extLst>
      <p:ext uri="{BB962C8B-B14F-4D97-AF65-F5344CB8AC3E}">
        <p14:creationId xmlns:p14="http://schemas.microsoft.com/office/powerpoint/2010/main" val="1945744446"/>
      </p:ext>
    </p:extLst>
  </p:cSld>
  <p:clrMapOvr>
    <a:masterClrMapping/>
  </p:clrMapOvr>
  <p:transition spd="med"/>
  <p:extLst mod="1">
    <p:ext uri="{DCECCB84-F9BA-43D5-87BE-67443E8EF086}">
      <p15:sldGuideLst xmlns:p15="http://schemas.microsoft.com/office/powerpoint/2012/main">
        <p15:guide id="2" pos="384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2_Mobile Showcase">
    <p:spTree>
      <p:nvGrpSpPr>
        <p:cNvPr id="1" name=""/>
        <p:cNvGrpSpPr/>
        <p:nvPr/>
      </p:nvGrpSpPr>
      <p:grpSpPr>
        <a:xfrm>
          <a:off x="0" y="0"/>
          <a:ext cx="0" cy="0"/>
          <a:chOff x="0" y="0"/>
          <a:chExt cx="0" cy="0"/>
        </a:xfrm>
      </p:grpSpPr>
      <p:grpSp>
        <p:nvGrpSpPr>
          <p:cNvPr id="2" name="Group 1"/>
          <p:cNvGrpSpPr/>
          <p:nvPr userDrawn="1"/>
        </p:nvGrpSpPr>
        <p:grpSpPr>
          <a:xfrm>
            <a:off x="6762463" y="685527"/>
            <a:ext cx="4082744" cy="5723472"/>
            <a:chOff x="4905418" y="78870"/>
            <a:chExt cx="3280862" cy="4599339"/>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05418" y="78870"/>
              <a:ext cx="3280862" cy="4599339"/>
            </a:xfrm>
            <a:prstGeom prst="rect">
              <a:avLst/>
            </a:prstGeom>
          </p:spPr>
        </p:pic>
        <p:sp>
          <p:nvSpPr>
            <p:cNvPr id="12" name="Rectangle 11"/>
            <p:cNvSpPr/>
            <p:nvPr userDrawn="1"/>
          </p:nvSpPr>
          <p:spPr>
            <a:xfrm>
              <a:off x="5762618" y="1097504"/>
              <a:ext cx="1588928" cy="2650147"/>
            </a:xfrm>
            <a:prstGeom prst="rect">
              <a:avLst/>
            </a:prstGeom>
            <a:solidFill>
              <a:srgbClr val="4D4E4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37160" tIns="91440" rIns="137160" bIns="9144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grpSp>
      <p:sp>
        <p:nvSpPr>
          <p:cNvPr id="11" name="Shape 73"/>
          <p:cNvSpPr>
            <a:spLocks noGrp="1"/>
          </p:cNvSpPr>
          <p:nvPr>
            <p:ph type="body" sz="quarter" idx="1" hasCustomPrompt="1"/>
          </p:nvPr>
        </p:nvSpPr>
        <p:spPr>
          <a:xfrm>
            <a:off x="609601" y="2572512"/>
            <a:ext cx="5486401" cy="3811016"/>
          </a:xfrm>
          <a:prstGeom prst="rect">
            <a:avLst/>
          </a:prstGeom>
        </p:spPr>
        <p:txBody>
          <a:bodyPr lIns="0" tIns="0" rIns="0" bIns="0" anchor="t">
            <a:noAutofit/>
          </a:bodyPr>
          <a:lstStyle>
            <a:lvl1pPr marL="228600" marR="0" indent="-228600" algn="l" defTabSz="412740" eaLnBrk="1" fontAlgn="auto" latinLnBrk="0" hangingPunct="1">
              <a:lnSpc>
                <a:spcPct val="100000"/>
              </a:lnSpc>
              <a:spcBef>
                <a:spcPts val="0"/>
              </a:spcBef>
              <a:spcAft>
                <a:spcPts val="1600"/>
              </a:spcAft>
              <a:buClr>
                <a:srgbClr val="0061D5"/>
              </a:buClr>
              <a:buSzPct val="120000"/>
              <a:buFont typeface=".AppleSystemUIFont" charset="0"/>
              <a:buChar char="/"/>
              <a:tabLst/>
              <a:defRPr sz="1867" spc="0">
                <a:solidFill>
                  <a:srgbClr val="72848E"/>
                </a:solidFill>
                <a:latin typeface="+mn-lt"/>
                <a:ea typeface="Lato Regular"/>
                <a:cs typeface="Lato Regular"/>
                <a:sym typeface="Lato Regular"/>
              </a:defRPr>
            </a:lvl1pPr>
            <a:lvl2pPr marL="0" indent="317492">
              <a:lnSpc>
                <a:spcPct val="110000"/>
              </a:lnSpc>
              <a:spcBef>
                <a:spcPts val="3000"/>
              </a:spcBef>
              <a:buSzTx/>
              <a:buNone/>
              <a:defRPr sz="1700">
                <a:solidFill>
                  <a:srgbClr val="76838E"/>
                </a:solidFill>
                <a:latin typeface="Lato Regular"/>
                <a:ea typeface="Lato Regular"/>
                <a:cs typeface="Lato Regular"/>
                <a:sym typeface="Lato Regular"/>
              </a:defRPr>
            </a:lvl2pPr>
            <a:lvl3pPr marL="0" indent="634984">
              <a:lnSpc>
                <a:spcPct val="110000"/>
              </a:lnSpc>
              <a:spcBef>
                <a:spcPts val="3000"/>
              </a:spcBef>
              <a:buSzTx/>
              <a:buNone/>
              <a:defRPr sz="1700">
                <a:solidFill>
                  <a:srgbClr val="76838E"/>
                </a:solidFill>
                <a:latin typeface="Lato Regular"/>
                <a:ea typeface="Lato Regular"/>
                <a:cs typeface="Lato Regular"/>
                <a:sym typeface="Lato Regular"/>
              </a:defRPr>
            </a:lvl3pPr>
            <a:lvl4pPr marL="0" indent="952476">
              <a:lnSpc>
                <a:spcPct val="110000"/>
              </a:lnSpc>
              <a:spcBef>
                <a:spcPts val="3000"/>
              </a:spcBef>
              <a:buSzTx/>
              <a:buNone/>
              <a:defRPr sz="1700">
                <a:solidFill>
                  <a:srgbClr val="76838E"/>
                </a:solidFill>
                <a:latin typeface="Lato Regular"/>
                <a:ea typeface="Lato Regular"/>
                <a:cs typeface="Lato Regular"/>
                <a:sym typeface="Lato Regular"/>
              </a:defRPr>
            </a:lvl4pPr>
            <a:lvl5pPr marL="0" indent="1269968">
              <a:lnSpc>
                <a:spcPct val="110000"/>
              </a:lnSpc>
              <a:spcBef>
                <a:spcPts val="3000"/>
              </a:spcBef>
              <a:buSzTx/>
              <a:buNone/>
              <a:defRPr sz="1700">
                <a:solidFill>
                  <a:srgbClr val="76838E"/>
                </a:solidFill>
                <a:latin typeface="Lato Regular"/>
                <a:ea typeface="Lato Regular"/>
                <a:cs typeface="Lato Regular"/>
                <a:sym typeface="Lato Regular"/>
              </a:defRPr>
            </a:lvl5pPr>
          </a:lstStyle>
          <a:p>
            <a:r>
              <a:rPr lang="en-US" dirty="0"/>
              <a:t>Body level one</a:t>
            </a:r>
          </a:p>
          <a:p>
            <a:r>
              <a:rPr lang="en-US" dirty="0"/>
              <a:t>Body level one</a:t>
            </a:r>
          </a:p>
          <a:p>
            <a:r>
              <a:rPr lang="en-US" dirty="0"/>
              <a:t>Body level one</a:t>
            </a:r>
          </a:p>
          <a:p>
            <a:endParaRPr lang="en-US" dirty="0"/>
          </a:p>
        </p:txBody>
      </p:sp>
      <p:sp>
        <p:nvSpPr>
          <p:cNvPr id="13" name="Text Placeholder 2"/>
          <p:cNvSpPr>
            <a:spLocks noGrp="1"/>
          </p:cNvSpPr>
          <p:nvPr>
            <p:ph type="body" sz="quarter" idx="10" hasCustomPrompt="1"/>
          </p:nvPr>
        </p:nvSpPr>
        <p:spPr>
          <a:xfrm>
            <a:off x="609600" y="1400562"/>
            <a:ext cx="5476645"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17" name="Text Placeholder 3"/>
          <p:cNvSpPr>
            <a:spLocks noGrp="1"/>
          </p:cNvSpPr>
          <p:nvPr>
            <p:ph type="body" sz="quarter" idx="20" hasCustomPrompt="1"/>
          </p:nvPr>
        </p:nvSpPr>
        <p:spPr>
          <a:xfrm>
            <a:off x="609669" y="1696723"/>
            <a:ext cx="5486332" cy="810663"/>
          </a:xfrm>
        </p:spPr>
        <p:txBody>
          <a:bodyPr/>
          <a:lstStyle>
            <a:lvl1pPr marL="0" indent="0">
              <a:lnSpc>
                <a:spcPct val="100000"/>
              </a:lnSpc>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
        <p:nvSpPr>
          <p:cNvPr id="16" name="Picture Placeholder 4"/>
          <p:cNvSpPr>
            <a:spLocks noGrp="1"/>
          </p:cNvSpPr>
          <p:nvPr>
            <p:ph type="pic" sz="quarter" idx="21"/>
          </p:nvPr>
        </p:nvSpPr>
        <p:spPr>
          <a:xfrm>
            <a:off x="7827434" y="1953127"/>
            <a:ext cx="1985433" cy="3306791"/>
          </a:xfrm>
        </p:spPr>
        <p:txBody>
          <a:bodyPr/>
          <a:lstStyle>
            <a:lvl1pPr>
              <a:lnSpc>
                <a:spcPct val="100000"/>
              </a:lnSpc>
              <a:defRPr/>
            </a:lvl1pPr>
          </a:lstStyle>
          <a:p>
            <a:endParaRPr lang="en-US"/>
          </a:p>
        </p:txBody>
      </p:sp>
    </p:spTree>
    <p:extLst>
      <p:ext uri="{BB962C8B-B14F-4D97-AF65-F5344CB8AC3E}">
        <p14:creationId xmlns:p14="http://schemas.microsoft.com/office/powerpoint/2010/main" val="157795405"/>
      </p:ext>
    </p:extLst>
  </p:cSld>
  <p:clrMapOvr>
    <a:masterClrMapping/>
  </p:clrMapOvr>
  <p:transition spd="med"/>
  <p:extLst mod="1">
    <p:ext uri="{DCECCB84-F9BA-43D5-87BE-67443E8EF086}">
      <p15:sldGuideLst xmlns:p15="http://schemas.microsoft.com/office/powerpoint/2012/main">
        <p15:guide id="2"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4_Mobile Showcas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682862" y="99429"/>
            <a:ext cx="6131189" cy="7145907"/>
          </a:xfrm>
          <a:prstGeom prst="rect">
            <a:avLst/>
          </a:prstGeom>
        </p:spPr>
      </p:pic>
      <p:sp>
        <p:nvSpPr>
          <p:cNvPr id="2" name="Rectangle 1"/>
          <p:cNvSpPr/>
          <p:nvPr userDrawn="1"/>
        </p:nvSpPr>
        <p:spPr>
          <a:xfrm>
            <a:off x="7216913" y="1553103"/>
            <a:ext cx="3250660" cy="4238560"/>
          </a:xfrm>
          <a:prstGeom prst="rect">
            <a:avLst/>
          </a:prstGeom>
          <a:solidFill>
            <a:srgbClr val="4D4E4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cxnSp>
        <p:nvCxnSpPr>
          <p:cNvPr id="9" name="Straight Connector 8"/>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13" name="Picture Placeholder 23"/>
          <p:cNvSpPr>
            <a:spLocks noGrp="1"/>
          </p:cNvSpPr>
          <p:nvPr>
            <p:ph type="pic" sz="quarter" idx="19"/>
          </p:nvPr>
        </p:nvSpPr>
        <p:spPr>
          <a:xfrm>
            <a:off x="605193" y="2626016"/>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14" name="Text Placeholder 3"/>
          <p:cNvSpPr>
            <a:spLocks noGrp="1"/>
          </p:cNvSpPr>
          <p:nvPr>
            <p:ph type="body" sz="quarter" idx="20" hasCustomPrompt="1"/>
          </p:nvPr>
        </p:nvSpPr>
        <p:spPr>
          <a:xfrm>
            <a:off x="609601" y="1694689"/>
            <a:ext cx="5486400" cy="810663"/>
          </a:xfrm>
        </p:spPr>
        <p:txBody>
          <a:bodyPr/>
          <a:lstStyle>
            <a:lvl1pPr marL="0" indent="0">
              <a:lnSpc>
                <a:spcPct val="100000"/>
              </a:lnSpc>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
        <p:nvSpPr>
          <p:cNvPr id="15" name="Picture Placeholder 23"/>
          <p:cNvSpPr>
            <a:spLocks noGrp="1"/>
          </p:cNvSpPr>
          <p:nvPr>
            <p:ph type="pic" sz="quarter" idx="21"/>
          </p:nvPr>
        </p:nvSpPr>
        <p:spPr>
          <a:xfrm>
            <a:off x="605193" y="3113605"/>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16" name="Picture Placeholder 23"/>
          <p:cNvSpPr>
            <a:spLocks noGrp="1"/>
          </p:cNvSpPr>
          <p:nvPr>
            <p:ph type="pic" sz="quarter" idx="22"/>
          </p:nvPr>
        </p:nvSpPr>
        <p:spPr>
          <a:xfrm>
            <a:off x="605193" y="3601195"/>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17" name="Picture Placeholder 23"/>
          <p:cNvSpPr>
            <a:spLocks noGrp="1"/>
          </p:cNvSpPr>
          <p:nvPr>
            <p:ph type="pic" sz="quarter" idx="23"/>
          </p:nvPr>
        </p:nvSpPr>
        <p:spPr>
          <a:xfrm>
            <a:off x="605193" y="4088784"/>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18" name="Text Placeholder 2"/>
          <p:cNvSpPr>
            <a:spLocks noGrp="1"/>
          </p:cNvSpPr>
          <p:nvPr>
            <p:ph type="body" sz="quarter" idx="10" hasCustomPrompt="1"/>
          </p:nvPr>
        </p:nvSpPr>
        <p:spPr>
          <a:xfrm>
            <a:off x="609601" y="1400562"/>
            <a:ext cx="5476647"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19" name="Picture Placeholder 4"/>
          <p:cNvSpPr>
            <a:spLocks noGrp="1"/>
          </p:cNvSpPr>
          <p:nvPr>
            <p:ph type="pic" sz="quarter" idx="24"/>
          </p:nvPr>
        </p:nvSpPr>
        <p:spPr>
          <a:xfrm>
            <a:off x="7227140" y="1553103"/>
            <a:ext cx="3240432" cy="4238560"/>
          </a:xfrm>
        </p:spPr>
        <p:txBody>
          <a:bodyPr rIns="0" anchor="ctr"/>
          <a:lstStyle>
            <a:lvl1pPr marL="0" indent="0" algn="ctr">
              <a:lnSpc>
                <a:spcPct val="100000"/>
              </a:lnSpc>
              <a:buNone/>
              <a:defRPr/>
            </a:lvl1pPr>
          </a:lstStyle>
          <a:p>
            <a:endParaRPr lang="en-US"/>
          </a:p>
        </p:txBody>
      </p:sp>
      <p:sp>
        <p:nvSpPr>
          <p:cNvPr id="20" name="Shape 54"/>
          <p:cNvSpPr>
            <a:spLocks noGrp="1"/>
          </p:cNvSpPr>
          <p:nvPr>
            <p:ph type="body" idx="1" hasCustomPrompt="1"/>
          </p:nvPr>
        </p:nvSpPr>
        <p:spPr>
          <a:xfrm>
            <a:off x="1105787" y="2578505"/>
            <a:ext cx="4990213" cy="3843699"/>
          </a:xfrm>
          <a:prstGeom prst="rect">
            <a:avLst/>
          </a:prstGeom>
        </p:spPr>
        <p:txBody>
          <a:bodyPr lIns="0" anchor="t"/>
          <a:lstStyle>
            <a:lvl1pPr marL="0" indent="0">
              <a:lnSpc>
                <a:spcPct val="100000"/>
              </a:lnSpc>
              <a:spcBef>
                <a:spcPts val="0"/>
              </a:spcBef>
              <a:spcAft>
                <a:spcPts val="1600"/>
              </a:spcAft>
              <a:buSzTx/>
              <a:buNone/>
              <a:defRPr sz="1800" b="0" i="0">
                <a:solidFill>
                  <a:srgbClr val="72848E"/>
                </a:solidFill>
                <a:latin typeface="Lato" charset="0"/>
                <a:ea typeface="Lato" charset="0"/>
                <a:cs typeface="Lato" charset="0"/>
                <a:sym typeface="Lato Bold"/>
              </a:defRPr>
            </a:lvl1pPr>
            <a:lvl2pPr marL="228600" indent="-228600">
              <a:lnSpc>
                <a:spcPct val="100000"/>
              </a:lnSpc>
              <a:spcBef>
                <a:spcPts val="0"/>
              </a:spcBef>
              <a:spcAft>
                <a:spcPts val="1600"/>
              </a:spcAft>
              <a:buClr>
                <a:srgbClr val="0061D5"/>
              </a:buClr>
              <a:buSzPct val="100000"/>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1600"/>
              </a:spcAft>
              <a:buClr>
                <a:srgbClr val="0061D5"/>
              </a:buClr>
              <a:buSzPct val="100000"/>
              <a:defRPr sz="1800" b="0" i="0">
                <a:solidFill>
                  <a:srgbClr val="72848E"/>
                </a:solidFill>
                <a:latin typeface="Lato" charset="0"/>
                <a:ea typeface="Lato" charset="0"/>
                <a:cs typeface="Lato" charset="0"/>
                <a:sym typeface="Lato Light"/>
              </a:defRPr>
            </a:lvl3pPr>
            <a:lvl4pPr marL="914377"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4pPr>
            <a:lvl5pPr marL="1219170"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Tree>
    <p:extLst>
      <p:ext uri="{BB962C8B-B14F-4D97-AF65-F5344CB8AC3E}">
        <p14:creationId xmlns:p14="http://schemas.microsoft.com/office/powerpoint/2010/main" val="140887277"/>
      </p:ext>
    </p:extLst>
  </p:cSld>
  <p:clrMapOvr>
    <a:masterClrMapping/>
  </p:clrMapOvr>
  <p:transition spd="med"/>
  <p:extLst mod="1">
    <p:ext uri="{DCECCB84-F9BA-43D5-87BE-67443E8EF086}">
      <p15:sldGuideLst xmlns:p15="http://schemas.microsoft.com/office/powerpoint/2012/main">
        <p15:guide id="2" pos="3840"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_Mobile Showcas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682862" y="99429"/>
            <a:ext cx="6131189" cy="7145907"/>
          </a:xfrm>
          <a:prstGeom prst="rect">
            <a:avLst/>
          </a:prstGeom>
        </p:spPr>
      </p:pic>
      <p:sp>
        <p:nvSpPr>
          <p:cNvPr id="2" name="Rectangle 1"/>
          <p:cNvSpPr/>
          <p:nvPr userDrawn="1"/>
        </p:nvSpPr>
        <p:spPr>
          <a:xfrm>
            <a:off x="7216913" y="1553103"/>
            <a:ext cx="3250660" cy="4238560"/>
          </a:xfrm>
          <a:prstGeom prst="rect">
            <a:avLst/>
          </a:prstGeom>
          <a:solidFill>
            <a:srgbClr val="4D4E4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sp>
        <p:nvSpPr>
          <p:cNvPr id="6" name="Text Placeholder 2"/>
          <p:cNvSpPr>
            <a:spLocks noGrp="1"/>
          </p:cNvSpPr>
          <p:nvPr>
            <p:ph type="body" sz="quarter" idx="10" hasCustomPrompt="1"/>
          </p:nvPr>
        </p:nvSpPr>
        <p:spPr>
          <a:xfrm>
            <a:off x="609601" y="1400562"/>
            <a:ext cx="5476077" cy="500876"/>
          </a:xfrm>
        </p:spPr>
        <p:txBody>
          <a:bodyPr lIns="0" tIns="0" anchor="t"/>
          <a:lstStyle>
            <a:lvl1pPr marL="0" indent="0" algn="l">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cxnSp>
        <p:nvCxnSpPr>
          <p:cNvPr id="9" name="Straight Connector 8"/>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12" name="Text Placeholder 3"/>
          <p:cNvSpPr>
            <a:spLocks noGrp="1"/>
          </p:cNvSpPr>
          <p:nvPr>
            <p:ph type="body" sz="quarter" idx="20" hasCustomPrompt="1"/>
          </p:nvPr>
        </p:nvSpPr>
        <p:spPr>
          <a:xfrm>
            <a:off x="609669" y="1696723"/>
            <a:ext cx="5486332" cy="810663"/>
          </a:xfrm>
        </p:spPr>
        <p:txBody>
          <a:bodyPr/>
          <a:lstStyle>
            <a:lvl1pPr marL="0" indent="0">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
        <p:nvSpPr>
          <p:cNvPr id="13" name="Picture Placeholder 4"/>
          <p:cNvSpPr>
            <a:spLocks noGrp="1"/>
          </p:cNvSpPr>
          <p:nvPr>
            <p:ph type="pic" sz="quarter" idx="24"/>
          </p:nvPr>
        </p:nvSpPr>
        <p:spPr>
          <a:xfrm>
            <a:off x="7227140" y="1553103"/>
            <a:ext cx="3240432" cy="4238560"/>
          </a:xfrm>
        </p:spPr>
        <p:txBody>
          <a:bodyPr rIns="0" anchor="ctr"/>
          <a:lstStyle>
            <a:lvl1pPr marL="0" indent="0" algn="ctr">
              <a:buNone/>
              <a:defRPr/>
            </a:lvl1pPr>
          </a:lstStyle>
          <a:p>
            <a:endParaRPr lang="en-US"/>
          </a:p>
        </p:txBody>
      </p:sp>
      <p:sp>
        <p:nvSpPr>
          <p:cNvPr id="10" name="Shape 54"/>
          <p:cNvSpPr>
            <a:spLocks noGrp="1"/>
          </p:cNvSpPr>
          <p:nvPr>
            <p:ph type="body" idx="1" hasCustomPrompt="1"/>
          </p:nvPr>
        </p:nvSpPr>
        <p:spPr>
          <a:xfrm>
            <a:off x="609601" y="2572512"/>
            <a:ext cx="5486400" cy="3843699"/>
          </a:xfrm>
          <a:prstGeom prst="rect">
            <a:avLst/>
          </a:prstGeom>
        </p:spPr>
        <p:txBody>
          <a:bodyPr lIns="0" anchor="t"/>
          <a:lstStyle>
            <a:lvl1pPr marL="0" indent="0">
              <a:lnSpc>
                <a:spcPct val="100000"/>
              </a:lnSpc>
              <a:spcBef>
                <a:spcPts val="800"/>
              </a:spcBef>
              <a:spcAft>
                <a:spcPts val="800"/>
              </a:spcAft>
              <a:buSzTx/>
              <a:buNone/>
              <a:defRPr sz="1800" b="0" i="0">
                <a:solidFill>
                  <a:srgbClr val="72848E"/>
                </a:solidFill>
                <a:latin typeface="Lato" charset="0"/>
                <a:ea typeface="Lato" charset="0"/>
                <a:cs typeface="Lato" charset="0"/>
                <a:sym typeface="Lato Bold"/>
              </a:defRPr>
            </a:lvl1pPr>
            <a:lvl2pPr marL="2286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3pPr>
            <a:lvl4pPr marL="914377"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4pPr>
            <a:lvl5pPr marL="1219170"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Tree>
    <p:extLst>
      <p:ext uri="{BB962C8B-B14F-4D97-AF65-F5344CB8AC3E}">
        <p14:creationId xmlns:p14="http://schemas.microsoft.com/office/powerpoint/2010/main" val="1868370055"/>
      </p:ext>
    </p:extLst>
  </p:cSld>
  <p:clrMapOvr>
    <a:masterClrMapping/>
  </p:clrMapOvr>
  <p:transition spd="med"/>
  <p:extLst mod="1">
    <p:ext uri="{DCECCB84-F9BA-43D5-87BE-67443E8EF086}">
      <p15:sldGuideLst xmlns:p15="http://schemas.microsoft.com/office/powerpoint/2012/main">
        <p15:guide id="2" pos="384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1_Mobile Showcas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682862" y="99429"/>
            <a:ext cx="6131189" cy="7145907"/>
          </a:xfrm>
          <a:prstGeom prst="rect">
            <a:avLst/>
          </a:prstGeom>
        </p:spPr>
      </p:pic>
      <p:sp>
        <p:nvSpPr>
          <p:cNvPr id="2" name="Rectangle 1"/>
          <p:cNvSpPr/>
          <p:nvPr userDrawn="1"/>
        </p:nvSpPr>
        <p:spPr>
          <a:xfrm>
            <a:off x="7216913" y="1553103"/>
            <a:ext cx="3250660" cy="4238560"/>
          </a:xfrm>
          <a:prstGeom prst="rect">
            <a:avLst/>
          </a:prstGeom>
          <a:solidFill>
            <a:srgbClr val="4D4E4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cxnSp>
        <p:nvCxnSpPr>
          <p:cNvPr id="9" name="Straight Connector 8"/>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12" name="Shape 73"/>
          <p:cNvSpPr>
            <a:spLocks noGrp="1"/>
          </p:cNvSpPr>
          <p:nvPr>
            <p:ph type="body" sz="quarter" idx="1" hasCustomPrompt="1"/>
          </p:nvPr>
        </p:nvSpPr>
        <p:spPr>
          <a:xfrm>
            <a:off x="609600" y="2572512"/>
            <a:ext cx="5181601" cy="3811016"/>
          </a:xfrm>
          <a:prstGeom prst="rect">
            <a:avLst/>
          </a:prstGeom>
        </p:spPr>
        <p:txBody>
          <a:bodyPr lIns="0" tIns="0" rIns="0" bIns="0" anchor="t">
            <a:noAutofit/>
          </a:bodyPr>
          <a:lstStyle>
            <a:lvl1pPr marL="228600" marR="0" indent="-228600" algn="l" defTabSz="412740" eaLnBrk="1" fontAlgn="auto" latinLnBrk="0" hangingPunct="1">
              <a:lnSpc>
                <a:spcPct val="100000"/>
              </a:lnSpc>
              <a:spcBef>
                <a:spcPts val="0"/>
              </a:spcBef>
              <a:spcAft>
                <a:spcPts val="1600"/>
              </a:spcAft>
              <a:buClr>
                <a:srgbClr val="0061D5"/>
              </a:buClr>
              <a:buSzPct val="120000"/>
              <a:buFont typeface=".AppleSystemUIFont" charset="0"/>
              <a:buChar char="/"/>
              <a:tabLst/>
              <a:defRPr sz="1800" spc="0">
                <a:solidFill>
                  <a:srgbClr val="72848E"/>
                </a:solidFill>
                <a:latin typeface="+mn-lt"/>
                <a:ea typeface="Lato Regular"/>
                <a:cs typeface="Lato Regular"/>
                <a:sym typeface="Lato Regular"/>
              </a:defRPr>
            </a:lvl1pPr>
            <a:lvl2pPr marL="0" indent="317492">
              <a:lnSpc>
                <a:spcPct val="110000"/>
              </a:lnSpc>
              <a:spcBef>
                <a:spcPts val="3000"/>
              </a:spcBef>
              <a:buSzTx/>
              <a:buNone/>
              <a:defRPr sz="1700">
                <a:solidFill>
                  <a:srgbClr val="76838E"/>
                </a:solidFill>
                <a:latin typeface="Lato Regular"/>
                <a:ea typeface="Lato Regular"/>
                <a:cs typeface="Lato Regular"/>
                <a:sym typeface="Lato Regular"/>
              </a:defRPr>
            </a:lvl2pPr>
            <a:lvl3pPr marL="0" indent="634984">
              <a:lnSpc>
                <a:spcPct val="110000"/>
              </a:lnSpc>
              <a:spcBef>
                <a:spcPts val="3000"/>
              </a:spcBef>
              <a:buSzTx/>
              <a:buNone/>
              <a:defRPr sz="1700">
                <a:solidFill>
                  <a:srgbClr val="76838E"/>
                </a:solidFill>
                <a:latin typeface="Lato Regular"/>
                <a:ea typeface="Lato Regular"/>
                <a:cs typeface="Lato Regular"/>
                <a:sym typeface="Lato Regular"/>
              </a:defRPr>
            </a:lvl3pPr>
            <a:lvl4pPr marL="0" indent="952476">
              <a:lnSpc>
                <a:spcPct val="110000"/>
              </a:lnSpc>
              <a:spcBef>
                <a:spcPts val="3000"/>
              </a:spcBef>
              <a:buSzTx/>
              <a:buNone/>
              <a:defRPr sz="1700">
                <a:solidFill>
                  <a:srgbClr val="76838E"/>
                </a:solidFill>
                <a:latin typeface="Lato Regular"/>
                <a:ea typeface="Lato Regular"/>
                <a:cs typeface="Lato Regular"/>
                <a:sym typeface="Lato Regular"/>
              </a:defRPr>
            </a:lvl4pPr>
            <a:lvl5pPr marL="0" indent="1269968">
              <a:lnSpc>
                <a:spcPct val="110000"/>
              </a:lnSpc>
              <a:spcBef>
                <a:spcPts val="3000"/>
              </a:spcBef>
              <a:buSzTx/>
              <a:buNone/>
              <a:defRPr sz="1700">
                <a:solidFill>
                  <a:srgbClr val="76838E"/>
                </a:solidFill>
                <a:latin typeface="Lato Regular"/>
                <a:ea typeface="Lato Regular"/>
                <a:cs typeface="Lato Regular"/>
                <a:sym typeface="Lato Regular"/>
              </a:defRPr>
            </a:lvl5pPr>
          </a:lstStyle>
          <a:p>
            <a:r>
              <a:rPr lang="en-US" dirty="0"/>
              <a:t>Body level one</a:t>
            </a:r>
          </a:p>
          <a:p>
            <a:r>
              <a:rPr lang="en-US" dirty="0"/>
              <a:t>Body level one</a:t>
            </a:r>
          </a:p>
          <a:p>
            <a:r>
              <a:rPr lang="en-US" dirty="0"/>
              <a:t>Body level one</a:t>
            </a:r>
          </a:p>
          <a:p>
            <a:endParaRPr lang="en-US" dirty="0"/>
          </a:p>
        </p:txBody>
      </p:sp>
      <p:sp>
        <p:nvSpPr>
          <p:cNvPr id="13" name="Text Placeholder 2"/>
          <p:cNvSpPr>
            <a:spLocks noGrp="1"/>
          </p:cNvSpPr>
          <p:nvPr>
            <p:ph type="body" sz="quarter" idx="10" hasCustomPrompt="1"/>
          </p:nvPr>
        </p:nvSpPr>
        <p:spPr>
          <a:xfrm>
            <a:off x="609600" y="1400562"/>
            <a:ext cx="5172384" cy="500876"/>
          </a:xfrm>
        </p:spPr>
        <p:txBody>
          <a:bodyPr lIns="0" tIns="0" anchor="t"/>
          <a:lstStyle>
            <a:lvl1pPr marL="0" indent="0" algn="l">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15" name="Text Placeholder 3"/>
          <p:cNvSpPr>
            <a:spLocks noGrp="1"/>
          </p:cNvSpPr>
          <p:nvPr>
            <p:ph type="body" sz="quarter" idx="20" hasCustomPrompt="1"/>
          </p:nvPr>
        </p:nvSpPr>
        <p:spPr>
          <a:xfrm>
            <a:off x="609669" y="1696723"/>
            <a:ext cx="5181532" cy="810663"/>
          </a:xfrm>
        </p:spPr>
        <p:txBody>
          <a:bodyPr/>
          <a:lstStyle>
            <a:lvl1pPr marL="0" indent="0">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
        <p:nvSpPr>
          <p:cNvPr id="11" name="Picture Placeholder 4"/>
          <p:cNvSpPr>
            <a:spLocks noGrp="1"/>
          </p:cNvSpPr>
          <p:nvPr>
            <p:ph type="pic" sz="quarter" idx="24"/>
          </p:nvPr>
        </p:nvSpPr>
        <p:spPr>
          <a:xfrm>
            <a:off x="7227140" y="1553103"/>
            <a:ext cx="3240432" cy="4238560"/>
          </a:xfrm>
        </p:spPr>
        <p:txBody>
          <a:bodyPr rIns="0" anchor="ctr"/>
          <a:lstStyle>
            <a:lvl1pPr marL="0" indent="0" algn="ctr">
              <a:buNone/>
              <a:defRPr/>
            </a:lvl1pPr>
          </a:lstStyle>
          <a:p>
            <a:endParaRPr lang="en-US"/>
          </a:p>
        </p:txBody>
      </p:sp>
    </p:spTree>
    <p:extLst>
      <p:ext uri="{BB962C8B-B14F-4D97-AF65-F5344CB8AC3E}">
        <p14:creationId xmlns:p14="http://schemas.microsoft.com/office/powerpoint/2010/main" val="1380807310"/>
      </p:ext>
    </p:extLst>
  </p:cSld>
  <p:clrMapOvr>
    <a:masterClrMapping/>
  </p:clrMapOvr>
  <p:transition spd="med"/>
  <p:extLst mod="1">
    <p:ext uri="{DCECCB84-F9BA-43D5-87BE-67443E8EF086}">
      <p15:sldGuideLst xmlns:p15="http://schemas.microsoft.com/office/powerpoint/2012/main">
        <p15:guide id="2" pos="3840"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5_Mobile Showcase">
    <p:spTree>
      <p:nvGrpSpPr>
        <p:cNvPr id="1" name=""/>
        <p:cNvGrpSpPr/>
        <p:nvPr/>
      </p:nvGrpSpPr>
      <p:grpSpPr>
        <a:xfrm>
          <a:off x="0" y="0"/>
          <a:ext cx="0" cy="0"/>
          <a:chOff x="0" y="0"/>
          <a:chExt cx="0" cy="0"/>
        </a:xfrm>
      </p:grpSpPr>
      <p:sp>
        <p:nvSpPr>
          <p:cNvPr id="9" name="Picture Placeholder 23"/>
          <p:cNvSpPr>
            <a:spLocks noGrp="1"/>
          </p:cNvSpPr>
          <p:nvPr>
            <p:ph type="pic" sz="quarter" idx="19"/>
          </p:nvPr>
        </p:nvSpPr>
        <p:spPr>
          <a:xfrm>
            <a:off x="605193" y="2626016"/>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10" name="Text Placeholder 3"/>
          <p:cNvSpPr>
            <a:spLocks noGrp="1"/>
          </p:cNvSpPr>
          <p:nvPr>
            <p:ph type="body" sz="quarter" idx="20" hasCustomPrompt="1"/>
          </p:nvPr>
        </p:nvSpPr>
        <p:spPr>
          <a:xfrm>
            <a:off x="609601" y="1694689"/>
            <a:ext cx="5171372" cy="810663"/>
          </a:xfrm>
        </p:spPr>
        <p:txBody>
          <a:bodyPr/>
          <a:lstStyle>
            <a:lvl1pPr marL="0" indent="0">
              <a:lnSpc>
                <a:spcPct val="100000"/>
              </a:lnSpc>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
        <p:nvSpPr>
          <p:cNvPr id="13" name="Picture Placeholder 23"/>
          <p:cNvSpPr>
            <a:spLocks noGrp="1"/>
          </p:cNvSpPr>
          <p:nvPr>
            <p:ph type="pic" sz="quarter" idx="21"/>
          </p:nvPr>
        </p:nvSpPr>
        <p:spPr>
          <a:xfrm>
            <a:off x="605193" y="3113605"/>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16" name="Picture Placeholder 23"/>
          <p:cNvSpPr>
            <a:spLocks noGrp="1"/>
          </p:cNvSpPr>
          <p:nvPr>
            <p:ph type="pic" sz="quarter" idx="22"/>
          </p:nvPr>
        </p:nvSpPr>
        <p:spPr>
          <a:xfrm>
            <a:off x="605193" y="3601195"/>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17" name="Picture Placeholder 23"/>
          <p:cNvSpPr>
            <a:spLocks noGrp="1"/>
          </p:cNvSpPr>
          <p:nvPr>
            <p:ph type="pic" sz="quarter" idx="23"/>
          </p:nvPr>
        </p:nvSpPr>
        <p:spPr>
          <a:xfrm>
            <a:off x="605193" y="4088784"/>
            <a:ext cx="317500" cy="319616"/>
          </a:xfrm>
          <a:solidFill>
            <a:srgbClr val="FFFFFF"/>
          </a:solidFill>
        </p:spPr>
        <p:txBody>
          <a:bodyPr/>
          <a:lstStyle>
            <a:lvl1pPr>
              <a:lnSpc>
                <a:spcPct val="100000"/>
              </a:lnSpc>
              <a:defRPr sz="1067">
                <a:solidFill>
                  <a:schemeClr val="bg1"/>
                </a:solidFill>
              </a:defRPr>
            </a:lvl1pPr>
          </a:lstStyle>
          <a:p>
            <a:endParaRPr lang="en-US" dirty="0"/>
          </a:p>
        </p:txBody>
      </p:sp>
      <p:sp>
        <p:nvSpPr>
          <p:cNvPr id="18" name="Text Placeholder 2"/>
          <p:cNvSpPr>
            <a:spLocks noGrp="1"/>
          </p:cNvSpPr>
          <p:nvPr>
            <p:ph type="body" sz="quarter" idx="10" hasCustomPrompt="1"/>
          </p:nvPr>
        </p:nvSpPr>
        <p:spPr>
          <a:xfrm>
            <a:off x="609601" y="1400562"/>
            <a:ext cx="5171820"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15" name="Rectangle 14"/>
          <p:cNvSpPr/>
          <p:nvPr userDrawn="1"/>
        </p:nvSpPr>
        <p:spPr>
          <a:xfrm>
            <a:off x="6824135" y="1813265"/>
            <a:ext cx="5444067" cy="3508035"/>
          </a:xfrm>
          <a:prstGeom prst="rect">
            <a:avLst/>
          </a:prstGeom>
          <a:solidFill>
            <a:srgbClr val="4D4E4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sp>
        <p:nvSpPr>
          <p:cNvPr id="19" name="Picture Placeholder 9"/>
          <p:cNvSpPr>
            <a:spLocks noGrp="1"/>
          </p:cNvSpPr>
          <p:nvPr>
            <p:ph type="pic" sz="quarter" idx="11"/>
          </p:nvPr>
        </p:nvSpPr>
        <p:spPr>
          <a:xfrm>
            <a:off x="6854176" y="1813265"/>
            <a:ext cx="5337825" cy="3418895"/>
          </a:xfrm>
        </p:spPr>
        <p:txBody>
          <a:bodyPr rIns="0" anchor="ctr"/>
          <a:lstStyle>
            <a:lvl1pPr marL="0" indent="0" algn="ctr">
              <a:lnSpc>
                <a:spcPct val="100000"/>
              </a:lnSpc>
              <a:buNone/>
              <a:defRPr/>
            </a:lvl1pPr>
          </a:lstStyle>
          <a:p>
            <a:endParaRPr lang="en-US"/>
          </a:p>
        </p:txBody>
      </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4118" y="985677"/>
            <a:ext cx="8280533" cy="5592923"/>
          </a:xfrm>
          <a:prstGeom prst="rect">
            <a:avLst/>
          </a:prstGeom>
        </p:spPr>
      </p:pic>
      <p:sp>
        <p:nvSpPr>
          <p:cNvPr id="12" name="Shape 54"/>
          <p:cNvSpPr>
            <a:spLocks noGrp="1"/>
          </p:cNvSpPr>
          <p:nvPr>
            <p:ph type="body" idx="1" hasCustomPrompt="1"/>
          </p:nvPr>
        </p:nvSpPr>
        <p:spPr>
          <a:xfrm>
            <a:off x="1105787" y="2578505"/>
            <a:ext cx="4685387" cy="3843699"/>
          </a:xfrm>
          <a:prstGeom prst="rect">
            <a:avLst/>
          </a:prstGeom>
        </p:spPr>
        <p:txBody>
          <a:bodyPr lIns="0" anchor="t"/>
          <a:lstStyle>
            <a:lvl1pPr marL="0" indent="0">
              <a:lnSpc>
                <a:spcPct val="100000"/>
              </a:lnSpc>
              <a:spcBef>
                <a:spcPts val="800"/>
              </a:spcBef>
              <a:spcAft>
                <a:spcPts val="800"/>
              </a:spcAft>
              <a:buSzTx/>
              <a:buNone/>
              <a:defRPr sz="1800" b="0" i="0">
                <a:solidFill>
                  <a:srgbClr val="72848E"/>
                </a:solidFill>
                <a:latin typeface="Lato" charset="0"/>
                <a:ea typeface="Lato" charset="0"/>
                <a:cs typeface="Lato" charset="0"/>
                <a:sym typeface="Lato Bold"/>
              </a:defRPr>
            </a:lvl1pPr>
            <a:lvl2pPr marL="2286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3pPr>
            <a:lvl4pPr marL="914377" indent="-304792">
              <a:lnSpc>
                <a:spcPct val="11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4pPr>
            <a:lvl5pPr marL="1219170" indent="-304792">
              <a:lnSpc>
                <a:spcPct val="11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Tree>
    <p:extLst>
      <p:ext uri="{BB962C8B-B14F-4D97-AF65-F5344CB8AC3E}">
        <p14:creationId xmlns:p14="http://schemas.microsoft.com/office/powerpoint/2010/main" val="2019381001"/>
      </p:ext>
    </p:extLst>
  </p:cSld>
  <p:clrMapOvr>
    <a:masterClrMapping/>
  </p:clrMapOvr>
  <p:transition spd="med"/>
  <p:extLst mod="1">
    <p:ext uri="{DCECCB84-F9BA-43D5-87BE-67443E8EF086}">
      <p15:sldGuideLst xmlns:p15="http://schemas.microsoft.com/office/powerpoint/2012/main">
        <p15:guide id="2" pos="384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8_Mobile Showcase">
    <p:spTree>
      <p:nvGrpSpPr>
        <p:cNvPr id="1" name=""/>
        <p:cNvGrpSpPr/>
        <p:nvPr/>
      </p:nvGrpSpPr>
      <p:grpSpPr>
        <a:xfrm>
          <a:off x="0" y="0"/>
          <a:ext cx="0" cy="0"/>
          <a:chOff x="0" y="0"/>
          <a:chExt cx="0" cy="0"/>
        </a:xfrm>
      </p:grpSpPr>
      <p:sp>
        <p:nvSpPr>
          <p:cNvPr id="9" name="Rectangle 8"/>
          <p:cNvSpPr/>
          <p:nvPr userDrawn="1"/>
        </p:nvSpPr>
        <p:spPr>
          <a:xfrm>
            <a:off x="6824135" y="1813265"/>
            <a:ext cx="5444067" cy="3508035"/>
          </a:xfrm>
          <a:prstGeom prst="rect">
            <a:avLst/>
          </a:prstGeom>
          <a:solidFill>
            <a:srgbClr val="4D4E4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sp>
        <p:nvSpPr>
          <p:cNvPr id="12" name="Picture Placeholder 9"/>
          <p:cNvSpPr>
            <a:spLocks noGrp="1"/>
          </p:cNvSpPr>
          <p:nvPr>
            <p:ph type="pic" sz="quarter" idx="11"/>
          </p:nvPr>
        </p:nvSpPr>
        <p:spPr>
          <a:xfrm>
            <a:off x="6854176" y="1813265"/>
            <a:ext cx="5337825" cy="3418895"/>
          </a:xfrm>
        </p:spPr>
        <p:txBody>
          <a:bodyPr rIns="0" anchor="ctr"/>
          <a:lstStyle>
            <a:lvl1pPr marL="0" indent="0" algn="ctr">
              <a:buNone/>
              <a:defRPr/>
            </a:lvl1pPr>
          </a:lstStyle>
          <a:p>
            <a:endParaRPr lang="en-US"/>
          </a:p>
        </p:txBody>
      </p:sp>
      <p:sp>
        <p:nvSpPr>
          <p:cNvPr id="14" name="Text Placeholder 2"/>
          <p:cNvSpPr>
            <a:spLocks noGrp="1"/>
          </p:cNvSpPr>
          <p:nvPr>
            <p:ph type="body" sz="quarter" idx="10" hasCustomPrompt="1"/>
          </p:nvPr>
        </p:nvSpPr>
        <p:spPr>
          <a:xfrm>
            <a:off x="609601" y="1400562"/>
            <a:ext cx="5171847" cy="500876"/>
          </a:xfrm>
        </p:spPr>
        <p:txBody>
          <a:bodyPr lIns="0" tIns="0" anchor="t"/>
          <a:lstStyle>
            <a:lvl1pPr marL="0" indent="0" algn="l">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8" name="Text Placeholder 3"/>
          <p:cNvSpPr>
            <a:spLocks noGrp="1"/>
          </p:cNvSpPr>
          <p:nvPr>
            <p:ph type="body" sz="quarter" idx="20" hasCustomPrompt="1"/>
          </p:nvPr>
        </p:nvSpPr>
        <p:spPr>
          <a:xfrm>
            <a:off x="609669" y="1696723"/>
            <a:ext cx="5181532" cy="810663"/>
          </a:xfrm>
        </p:spPr>
        <p:txBody>
          <a:bodyPr/>
          <a:lstStyle>
            <a:lvl1pPr marL="0" indent="0">
              <a:buNone/>
              <a:defRPr sz="3200">
                <a:solidFill>
                  <a:srgbClr val="151F26"/>
                </a:solidFill>
                <a:latin typeface="+mj-lt"/>
              </a:defRPr>
            </a:lvl1pPr>
          </a:lstStyle>
          <a:p>
            <a:pPr hangingPunct="1"/>
            <a:r>
              <a:rPr lang="en-US" dirty="0"/>
              <a:t>Slide title, </a:t>
            </a:r>
            <a:r>
              <a:rPr lang="en-US" dirty="0" err="1"/>
              <a:t>Lato</a:t>
            </a:r>
            <a:r>
              <a:rPr lang="en-US" dirty="0"/>
              <a:t> Light, 32 pt.</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4118" y="985677"/>
            <a:ext cx="8280533" cy="5592923"/>
          </a:xfrm>
          <a:prstGeom prst="rect">
            <a:avLst/>
          </a:prstGeom>
        </p:spPr>
      </p:pic>
      <p:sp>
        <p:nvSpPr>
          <p:cNvPr id="13" name="Shape 54"/>
          <p:cNvSpPr>
            <a:spLocks noGrp="1"/>
          </p:cNvSpPr>
          <p:nvPr>
            <p:ph type="body" idx="1" hasCustomPrompt="1"/>
          </p:nvPr>
        </p:nvSpPr>
        <p:spPr>
          <a:xfrm>
            <a:off x="609601" y="2572512"/>
            <a:ext cx="5486400" cy="3843699"/>
          </a:xfrm>
          <a:prstGeom prst="rect">
            <a:avLst/>
          </a:prstGeom>
        </p:spPr>
        <p:txBody>
          <a:bodyPr lIns="0" anchor="t"/>
          <a:lstStyle>
            <a:lvl1pPr marL="0" indent="0">
              <a:lnSpc>
                <a:spcPct val="100000"/>
              </a:lnSpc>
              <a:spcBef>
                <a:spcPts val="800"/>
              </a:spcBef>
              <a:spcAft>
                <a:spcPts val="800"/>
              </a:spcAft>
              <a:buSzTx/>
              <a:buNone/>
              <a:defRPr sz="1800" b="0" i="0" spc="0">
                <a:solidFill>
                  <a:srgbClr val="72848E"/>
                </a:solidFill>
                <a:latin typeface="Lato" charset="0"/>
                <a:ea typeface="Lato" charset="0"/>
                <a:cs typeface="Lato" charset="0"/>
                <a:sym typeface="Lato Bold"/>
              </a:defRPr>
            </a:lvl1pPr>
            <a:lvl2pPr marL="228600" indent="-228600">
              <a:lnSpc>
                <a:spcPct val="100000"/>
              </a:lnSpc>
              <a:spcBef>
                <a:spcPts val="0"/>
              </a:spcBef>
              <a:spcAft>
                <a:spcPts val="800"/>
              </a:spcAft>
              <a:buClr>
                <a:srgbClr val="0061D5"/>
              </a:buClr>
              <a:buSzPct val="100000"/>
              <a:defRPr sz="1800" b="0" i="0" spc="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1D5"/>
              </a:buClr>
              <a:buSzPct val="100000"/>
              <a:defRPr sz="1800" b="0" i="0" spc="0">
                <a:solidFill>
                  <a:srgbClr val="72848E"/>
                </a:solidFill>
                <a:latin typeface="Lato" charset="0"/>
                <a:ea typeface="Lato" charset="0"/>
                <a:cs typeface="Lato" charset="0"/>
                <a:sym typeface="Lato Light"/>
              </a:defRPr>
            </a:lvl3pPr>
            <a:lvl4pPr marL="914377"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4pPr>
            <a:lvl5pPr marL="1219170"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Tree>
    <p:extLst>
      <p:ext uri="{BB962C8B-B14F-4D97-AF65-F5344CB8AC3E}">
        <p14:creationId xmlns:p14="http://schemas.microsoft.com/office/powerpoint/2010/main" val="424166265"/>
      </p:ext>
    </p:extLst>
  </p:cSld>
  <p:clrMapOvr>
    <a:masterClrMapping/>
  </p:clrMapOvr>
  <p:transition spd="med"/>
  <p:extLst mod="1">
    <p:ext uri="{DCECCB84-F9BA-43D5-87BE-67443E8EF086}">
      <p15:sldGuideLst xmlns:p15="http://schemas.microsoft.com/office/powerpoint/2012/main">
        <p15:guide id="2" pos="384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0_Mobile Showcase">
    <p:spTree>
      <p:nvGrpSpPr>
        <p:cNvPr id="1" name=""/>
        <p:cNvGrpSpPr/>
        <p:nvPr/>
      </p:nvGrpSpPr>
      <p:grpSpPr>
        <a:xfrm>
          <a:off x="0" y="0"/>
          <a:ext cx="0" cy="0"/>
          <a:chOff x="0" y="0"/>
          <a:chExt cx="0" cy="0"/>
        </a:xfrm>
      </p:grpSpPr>
      <p:sp>
        <p:nvSpPr>
          <p:cNvPr id="8" name="Shape 73"/>
          <p:cNvSpPr>
            <a:spLocks noGrp="1"/>
          </p:cNvSpPr>
          <p:nvPr>
            <p:ph type="body" sz="quarter" idx="1" hasCustomPrompt="1"/>
          </p:nvPr>
        </p:nvSpPr>
        <p:spPr>
          <a:xfrm>
            <a:off x="609600" y="2572512"/>
            <a:ext cx="5181601" cy="3811016"/>
          </a:xfrm>
          <a:prstGeom prst="rect">
            <a:avLst/>
          </a:prstGeom>
        </p:spPr>
        <p:txBody>
          <a:bodyPr lIns="0" tIns="0" rIns="0" bIns="0" anchor="t">
            <a:noAutofit/>
          </a:bodyPr>
          <a:lstStyle>
            <a:lvl1pPr marL="304792" marR="0" indent="-304792" algn="l" defTabSz="412740" eaLnBrk="1" fontAlgn="auto" latinLnBrk="0" hangingPunct="1">
              <a:lnSpc>
                <a:spcPct val="100000"/>
              </a:lnSpc>
              <a:spcBef>
                <a:spcPts val="0"/>
              </a:spcBef>
              <a:spcAft>
                <a:spcPts val="1600"/>
              </a:spcAft>
              <a:buClr>
                <a:srgbClr val="0061D5"/>
              </a:buClr>
              <a:buSzPct val="120000"/>
              <a:buFont typeface=".AppleSystemUIFont" charset="0"/>
              <a:buChar char="/"/>
              <a:tabLst/>
              <a:defRPr sz="1800" spc="0">
                <a:solidFill>
                  <a:srgbClr val="72848E"/>
                </a:solidFill>
                <a:latin typeface="+mn-lt"/>
                <a:ea typeface="Lato Regular"/>
                <a:cs typeface="Lato Regular"/>
                <a:sym typeface="Lato Regular"/>
              </a:defRPr>
            </a:lvl1pPr>
            <a:lvl2pPr marL="0" indent="317492">
              <a:lnSpc>
                <a:spcPct val="110000"/>
              </a:lnSpc>
              <a:spcBef>
                <a:spcPts val="3000"/>
              </a:spcBef>
              <a:buSzTx/>
              <a:buNone/>
              <a:defRPr sz="1700">
                <a:solidFill>
                  <a:srgbClr val="76838E"/>
                </a:solidFill>
                <a:latin typeface="Lato Regular"/>
                <a:ea typeface="Lato Regular"/>
                <a:cs typeface="Lato Regular"/>
                <a:sym typeface="Lato Regular"/>
              </a:defRPr>
            </a:lvl2pPr>
            <a:lvl3pPr marL="0" indent="634984">
              <a:lnSpc>
                <a:spcPct val="110000"/>
              </a:lnSpc>
              <a:spcBef>
                <a:spcPts val="3000"/>
              </a:spcBef>
              <a:buSzTx/>
              <a:buNone/>
              <a:defRPr sz="1700">
                <a:solidFill>
                  <a:srgbClr val="76838E"/>
                </a:solidFill>
                <a:latin typeface="Lato Regular"/>
                <a:ea typeface="Lato Regular"/>
                <a:cs typeface="Lato Regular"/>
                <a:sym typeface="Lato Regular"/>
              </a:defRPr>
            </a:lvl3pPr>
            <a:lvl4pPr marL="0" indent="952476">
              <a:lnSpc>
                <a:spcPct val="110000"/>
              </a:lnSpc>
              <a:spcBef>
                <a:spcPts val="3000"/>
              </a:spcBef>
              <a:buSzTx/>
              <a:buNone/>
              <a:defRPr sz="1700">
                <a:solidFill>
                  <a:srgbClr val="76838E"/>
                </a:solidFill>
                <a:latin typeface="Lato Regular"/>
                <a:ea typeface="Lato Regular"/>
                <a:cs typeface="Lato Regular"/>
                <a:sym typeface="Lato Regular"/>
              </a:defRPr>
            </a:lvl4pPr>
            <a:lvl5pPr marL="0" indent="1269968">
              <a:lnSpc>
                <a:spcPct val="110000"/>
              </a:lnSpc>
              <a:spcBef>
                <a:spcPts val="3000"/>
              </a:spcBef>
              <a:buSzTx/>
              <a:buNone/>
              <a:defRPr sz="1700">
                <a:solidFill>
                  <a:srgbClr val="76838E"/>
                </a:solidFill>
                <a:latin typeface="Lato Regular"/>
                <a:ea typeface="Lato Regular"/>
                <a:cs typeface="Lato Regular"/>
                <a:sym typeface="Lato Regular"/>
              </a:defRPr>
            </a:lvl5pPr>
          </a:lstStyle>
          <a:p>
            <a:r>
              <a:rPr lang="en-US" dirty="0"/>
              <a:t>Body level one</a:t>
            </a:r>
          </a:p>
          <a:p>
            <a:r>
              <a:rPr lang="en-US" dirty="0"/>
              <a:t>Body level one</a:t>
            </a:r>
          </a:p>
          <a:p>
            <a:r>
              <a:rPr lang="en-US" dirty="0"/>
              <a:t>Body level one</a:t>
            </a:r>
          </a:p>
          <a:p>
            <a:endParaRPr lang="en-US" dirty="0"/>
          </a:p>
        </p:txBody>
      </p:sp>
      <p:sp>
        <p:nvSpPr>
          <p:cNvPr id="9" name="Text Placeholder 2"/>
          <p:cNvSpPr>
            <a:spLocks noGrp="1"/>
          </p:cNvSpPr>
          <p:nvPr>
            <p:ph type="body" sz="quarter" idx="10" hasCustomPrompt="1"/>
          </p:nvPr>
        </p:nvSpPr>
        <p:spPr>
          <a:xfrm>
            <a:off x="609600" y="1400562"/>
            <a:ext cx="5171845"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13" name="Text Placeholder 3"/>
          <p:cNvSpPr>
            <a:spLocks noGrp="1"/>
          </p:cNvSpPr>
          <p:nvPr>
            <p:ph type="body" sz="quarter" idx="20" hasCustomPrompt="1"/>
          </p:nvPr>
        </p:nvSpPr>
        <p:spPr>
          <a:xfrm>
            <a:off x="609601" y="1696723"/>
            <a:ext cx="5181532" cy="810663"/>
          </a:xfrm>
        </p:spPr>
        <p:txBody>
          <a:bodyPr/>
          <a:lstStyle>
            <a:lvl1pPr marL="0" indent="0">
              <a:lnSpc>
                <a:spcPct val="100000"/>
              </a:lnSpc>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
        <p:nvSpPr>
          <p:cNvPr id="10" name="Rectangle 9"/>
          <p:cNvSpPr/>
          <p:nvPr userDrawn="1"/>
        </p:nvSpPr>
        <p:spPr>
          <a:xfrm>
            <a:off x="6824135" y="1813265"/>
            <a:ext cx="5444067" cy="3508035"/>
          </a:xfrm>
          <a:prstGeom prst="rect">
            <a:avLst/>
          </a:prstGeom>
          <a:solidFill>
            <a:srgbClr val="4D4E4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sp>
        <p:nvSpPr>
          <p:cNvPr id="14" name="Picture Placeholder 9"/>
          <p:cNvSpPr>
            <a:spLocks noGrp="1"/>
          </p:cNvSpPr>
          <p:nvPr>
            <p:ph type="pic" sz="quarter" idx="11"/>
          </p:nvPr>
        </p:nvSpPr>
        <p:spPr>
          <a:xfrm>
            <a:off x="6854176" y="1813265"/>
            <a:ext cx="5337825" cy="3418895"/>
          </a:xfrm>
        </p:spPr>
        <p:txBody>
          <a:bodyPr rIns="0" anchor="ctr"/>
          <a:lstStyle>
            <a:lvl1pPr marL="0" indent="0" algn="ctr">
              <a:lnSpc>
                <a:spcPct val="100000"/>
              </a:lnSpc>
              <a:buNone/>
              <a:defRPr/>
            </a:lvl1pPr>
          </a:lstStyle>
          <a:p>
            <a:endParaRPr lang="en-US"/>
          </a:p>
        </p:txBody>
      </p:sp>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4118" y="985677"/>
            <a:ext cx="8280533" cy="5592923"/>
          </a:xfrm>
          <a:prstGeom prst="rect">
            <a:avLst/>
          </a:prstGeom>
        </p:spPr>
      </p:pic>
    </p:spTree>
    <p:extLst>
      <p:ext uri="{BB962C8B-B14F-4D97-AF65-F5344CB8AC3E}">
        <p14:creationId xmlns:p14="http://schemas.microsoft.com/office/powerpoint/2010/main" val="1654469114"/>
      </p:ext>
    </p:extLst>
  </p:cSld>
  <p:clrMapOvr>
    <a:masterClrMapping/>
  </p:clrMapOvr>
  <p:transition spd="med"/>
  <p:extLst mod="1">
    <p:ext uri="{DCECCB84-F9BA-43D5-87BE-67443E8EF086}">
      <p15:sldGuideLst xmlns:p15="http://schemas.microsoft.com/office/powerpoint/2012/main">
        <p15:guide id="2" pos="3840"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Mobile Showcase">
    <p:spTree>
      <p:nvGrpSpPr>
        <p:cNvPr id="1" name=""/>
        <p:cNvGrpSpPr/>
        <p:nvPr/>
      </p:nvGrpSpPr>
      <p:grpSpPr>
        <a:xfrm>
          <a:off x="0" y="0"/>
          <a:ext cx="0" cy="0"/>
          <a:chOff x="0" y="0"/>
          <a:chExt cx="0" cy="0"/>
        </a:xfrm>
      </p:grpSpPr>
      <p:pic>
        <p:nvPicPr>
          <p:cNvPr id="6" name="Relay 4@3x.png" descr="Relay 4@3x.png"/>
          <p:cNvPicPr>
            <a:picLocks noChangeAspect="1"/>
          </p:cNvPicPr>
          <p:nvPr userDrawn="1"/>
        </p:nvPicPr>
        <p:blipFill>
          <a:blip r:embed="rId2">
            <a:extLst/>
          </a:blip>
          <a:srcRect t="7" b="7"/>
          <a:stretch>
            <a:fillRect/>
          </a:stretch>
        </p:blipFill>
        <p:spPr>
          <a:xfrm>
            <a:off x="3509630" y="1"/>
            <a:ext cx="10349124" cy="8466777"/>
          </a:xfrm>
          <a:prstGeom prst="rect">
            <a:avLst/>
          </a:prstGeom>
          <a:ln w="12700">
            <a:miter lim="400000"/>
          </a:ln>
        </p:spPr>
      </p:pic>
      <p:sp>
        <p:nvSpPr>
          <p:cNvPr id="10" name="Picture Placeholder 9"/>
          <p:cNvSpPr>
            <a:spLocks noGrp="1"/>
          </p:cNvSpPr>
          <p:nvPr>
            <p:ph type="pic" sz="quarter" idx="11"/>
          </p:nvPr>
        </p:nvSpPr>
        <p:spPr>
          <a:xfrm>
            <a:off x="4315509" y="1466742"/>
            <a:ext cx="8784439" cy="5472873"/>
          </a:xfrm>
          <a:solidFill>
            <a:srgbClr val="4D4E4F"/>
          </a:solidFill>
        </p:spPr>
        <p:txBody>
          <a:bodyPr rIns="0" anchor="ctr"/>
          <a:lstStyle>
            <a:lvl1pPr marL="0" indent="0" algn="ctr">
              <a:buNone/>
              <a:defRPr/>
            </a:lvl1pPr>
          </a:lstStyle>
          <a:p>
            <a:endParaRPr lang="en-US"/>
          </a:p>
        </p:txBody>
      </p:sp>
      <p:cxnSp>
        <p:nvCxnSpPr>
          <p:cNvPr id="7" name="Straight Connector 6"/>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16" name="Picture Placeholder 23"/>
          <p:cNvSpPr>
            <a:spLocks noGrp="1"/>
          </p:cNvSpPr>
          <p:nvPr>
            <p:ph type="pic" sz="quarter" idx="19"/>
          </p:nvPr>
        </p:nvSpPr>
        <p:spPr>
          <a:xfrm>
            <a:off x="605193" y="3208160"/>
            <a:ext cx="317500" cy="319616"/>
          </a:xfrm>
          <a:solidFill>
            <a:srgbClr val="FFFFFF"/>
          </a:solidFill>
        </p:spPr>
        <p:txBody>
          <a:bodyPr/>
          <a:lstStyle>
            <a:lvl1pPr>
              <a:defRPr sz="1067">
                <a:solidFill>
                  <a:schemeClr val="bg1"/>
                </a:solidFill>
              </a:defRPr>
            </a:lvl1pPr>
          </a:lstStyle>
          <a:p>
            <a:endParaRPr lang="en-US" dirty="0"/>
          </a:p>
        </p:txBody>
      </p:sp>
      <p:sp>
        <p:nvSpPr>
          <p:cNvPr id="18" name="Picture Placeholder 23"/>
          <p:cNvSpPr>
            <a:spLocks noGrp="1"/>
          </p:cNvSpPr>
          <p:nvPr>
            <p:ph type="pic" sz="quarter" idx="21"/>
          </p:nvPr>
        </p:nvSpPr>
        <p:spPr>
          <a:xfrm>
            <a:off x="605193" y="3695749"/>
            <a:ext cx="317500" cy="319616"/>
          </a:xfrm>
          <a:solidFill>
            <a:srgbClr val="FFFFFF"/>
          </a:solidFill>
        </p:spPr>
        <p:txBody>
          <a:bodyPr/>
          <a:lstStyle>
            <a:lvl1pPr>
              <a:defRPr sz="1067">
                <a:solidFill>
                  <a:schemeClr val="bg1"/>
                </a:solidFill>
              </a:defRPr>
            </a:lvl1pPr>
          </a:lstStyle>
          <a:p>
            <a:endParaRPr lang="en-US" dirty="0"/>
          </a:p>
        </p:txBody>
      </p:sp>
      <p:sp>
        <p:nvSpPr>
          <p:cNvPr id="19" name="Picture Placeholder 23"/>
          <p:cNvSpPr>
            <a:spLocks noGrp="1"/>
          </p:cNvSpPr>
          <p:nvPr>
            <p:ph type="pic" sz="quarter" idx="22"/>
          </p:nvPr>
        </p:nvSpPr>
        <p:spPr>
          <a:xfrm>
            <a:off x="605193" y="4183339"/>
            <a:ext cx="317500" cy="319616"/>
          </a:xfrm>
          <a:solidFill>
            <a:srgbClr val="FFFFFF"/>
          </a:solidFill>
        </p:spPr>
        <p:txBody>
          <a:bodyPr/>
          <a:lstStyle>
            <a:lvl1pPr>
              <a:defRPr sz="1067">
                <a:solidFill>
                  <a:schemeClr val="bg1"/>
                </a:solidFill>
              </a:defRPr>
            </a:lvl1pPr>
          </a:lstStyle>
          <a:p>
            <a:endParaRPr lang="en-US" dirty="0"/>
          </a:p>
        </p:txBody>
      </p:sp>
      <p:sp>
        <p:nvSpPr>
          <p:cNvPr id="20" name="Picture Placeholder 23"/>
          <p:cNvSpPr>
            <a:spLocks noGrp="1"/>
          </p:cNvSpPr>
          <p:nvPr>
            <p:ph type="pic" sz="quarter" idx="23"/>
          </p:nvPr>
        </p:nvSpPr>
        <p:spPr>
          <a:xfrm>
            <a:off x="605193" y="4670928"/>
            <a:ext cx="317500" cy="319616"/>
          </a:xfrm>
          <a:solidFill>
            <a:srgbClr val="FFFFFF"/>
          </a:solidFill>
        </p:spPr>
        <p:txBody>
          <a:bodyPr/>
          <a:lstStyle>
            <a:lvl1pPr>
              <a:defRPr sz="1067">
                <a:solidFill>
                  <a:schemeClr val="bg1"/>
                </a:solidFill>
              </a:defRPr>
            </a:lvl1pPr>
          </a:lstStyle>
          <a:p>
            <a:endParaRPr lang="en-US" dirty="0"/>
          </a:p>
        </p:txBody>
      </p:sp>
      <p:sp>
        <p:nvSpPr>
          <p:cNvPr id="21" name="Text Placeholder 2"/>
          <p:cNvSpPr>
            <a:spLocks noGrp="1"/>
          </p:cNvSpPr>
          <p:nvPr>
            <p:ph type="body" sz="quarter" idx="10" hasCustomPrompt="1"/>
          </p:nvPr>
        </p:nvSpPr>
        <p:spPr>
          <a:xfrm>
            <a:off x="619355" y="1400562"/>
            <a:ext cx="3565467" cy="555239"/>
          </a:xfrm>
        </p:spPr>
        <p:txBody>
          <a:bodyPr lIns="0" tIns="0" anchor="t"/>
          <a:lstStyle>
            <a:lvl1pPr marL="0" indent="0" algn="l">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22" name="Text Placeholder 3"/>
          <p:cNvSpPr>
            <a:spLocks noGrp="1"/>
          </p:cNvSpPr>
          <p:nvPr>
            <p:ph type="body" sz="quarter" idx="20" hasCustomPrompt="1"/>
          </p:nvPr>
        </p:nvSpPr>
        <p:spPr>
          <a:xfrm>
            <a:off x="609669" y="1696723"/>
            <a:ext cx="3575153" cy="1463927"/>
          </a:xfrm>
        </p:spPr>
        <p:txBody>
          <a:bodyPr/>
          <a:lstStyle>
            <a:lvl1pPr marL="0" indent="0">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
        <p:nvSpPr>
          <p:cNvPr id="13" name="Shape 54"/>
          <p:cNvSpPr>
            <a:spLocks noGrp="1"/>
          </p:cNvSpPr>
          <p:nvPr>
            <p:ph type="body" idx="1" hasCustomPrompt="1"/>
          </p:nvPr>
        </p:nvSpPr>
        <p:spPr>
          <a:xfrm>
            <a:off x="1105787" y="3169759"/>
            <a:ext cx="3079035" cy="3214044"/>
          </a:xfrm>
          <a:prstGeom prst="rect">
            <a:avLst/>
          </a:prstGeom>
        </p:spPr>
        <p:txBody>
          <a:bodyPr lIns="0" anchor="t"/>
          <a:lstStyle>
            <a:lvl1pPr marL="0" indent="0">
              <a:lnSpc>
                <a:spcPct val="100000"/>
              </a:lnSpc>
              <a:spcBef>
                <a:spcPts val="800"/>
              </a:spcBef>
              <a:spcAft>
                <a:spcPts val="800"/>
              </a:spcAft>
              <a:buSzTx/>
              <a:buNone/>
              <a:defRPr sz="1800" b="0" i="0">
                <a:solidFill>
                  <a:srgbClr val="72848E"/>
                </a:solidFill>
                <a:latin typeface="Lato" charset="0"/>
                <a:ea typeface="Lato" charset="0"/>
                <a:cs typeface="Lato" charset="0"/>
                <a:sym typeface="Lato Bold"/>
              </a:defRPr>
            </a:lvl1pPr>
            <a:lvl2pPr marL="2286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3pPr>
            <a:lvl4pPr marL="914377"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4pPr>
            <a:lvl5pPr marL="1219170" indent="-304792">
              <a:lnSpc>
                <a:spcPct val="10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Tree>
    <p:extLst>
      <p:ext uri="{BB962C8B-B14F-4D97-AF65-F5344CB8AC3E}">
        <p14:creationId xmlns:p14="http://schemas.microsoft.com/office/powerpoint/2010/main" val="737927282"/>
      </p:ext>
    </p:extLst>
  </p:cSld>
  <p:clrMapOvr>
    <a:masterClrMapping/>
  </p:clrMapOvr>
  <p:transition spd="med"/>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3_Mobile Showcase">
    <p:spTree>
      <p:nvGrpSpPr>
        <p:cNvPr id="1" name=""/>
        <p:cNvGrpSpPr/>
        <p:nvPr/>
      </p:nvGrpSpPr>
      <p:grpSpPr>
        <a:xfrm>
          <a:off x="0" y="0"/>
          <a:ext cx="0" cy="0"/>
          <a:chOff x="0" y="0"/>
          <a:chExt cx="0" cy="0"/>
        </a:xfrm>
      </p:grpSpPr>
      <p:pic>
        <p:nvPicPr>
          <p:cNvPr id="8" name="Relay 4@3x.png" descr="Relay 4@3x.png"/>
          <p:cNvPicPr>
            <a:picLocks noChangeAspect="1"/>
          </p:cNvPicPr>
          <p:nvPr userDrawn="1"/>
        </p:nvPicPr>
        <p:blipFill>
          <a:blip r:embed="rId2">
            <a:extLst/>
          </a:blip>
          <a:srcRect t="7" b="7"/>
          <a:stretch>
            <a:fillRect/>
          </a:stretch>
        </p:blipFill>
        <p:spPr>
          <a:xfrm>
            <a:off x="3509630" y="1"/>
            <a:ext cx="10349124" cy="8466777"/>
          </a:xfrm>
          <a:prstGeom prst="rect">
            <a:avLst/>
          </a:prstGeom>
          <a:ln w="12700">
            <a:miter lim="400000"/>
          </a:ln>
        </p:spPr>
      </p:pic>
      <p:sp>
        <p:nvSpPr>
          <p:cNvPr id="9" name="Picture Placeholder 9"/>
          <p:cNvSpPr>
            <a:spLocks noGrp="1"/>
          </p:cNvSpPr>
          <p:nvPr>
            <p:ph type="pic" sz="quarter" idx="11"/>
          </p:nvPr>
        </p:nvSpPr>
        <p:spPr>
          <a:xfrm>
            <a:off x="4301250" y="1466742"/>
            <a:ext cx="8784439" cy="5472873"/>
          </a:xfrm>
          <a:solidFill>
            <a:srgbClr val="4D4E4F"/>
          </a:solidFill>
        </p:spPr>
        <p:txBody>
          <a:bodyPr rIns="0" anchor="ctr"/>
          <a:lstStyle>
            <a:lvl1pPr marL="0" indent="0" algn="ctr">
              <a:lnSpc>
                <a:spcPct val="100000"/>
              </a:lnSpc>
              <a:buNone/>
              <a:defRPr/>
            </a:lvl1pPr>
          </a:lstStyle>
          <a:p>
            <a:endParaRPr lang="en-US"/>
          </a:p>
        </p:txBody>
      </p:sp>
      <p:sp>
        <p:nvSpPr>
          <p:cNvPr id="14" name="Text Placeholder 2"/>
          <p:cNvSpPr>
            <a:spLocks noGrp="1"/>
          </p:cNvSpPr>
          <p:nvPr>
            <p:ph type="body" sz="quarter" idx="10" hasCustomPrompt="1"/>
          </p:nvPr>
        </p:nvSpPr>
        <p:spPr>
          <a:xfrm>
            <a:off x="619354" y="1400562"/>
            <a:ext cx="3576452" cy="540748"/>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10" name="Text Placeholder 3"/>
          <p:cNvSpPr>
            <a:spLocks noGrp="1"/>
          </p:cNvSpPr>
          <p:nvPr>
            <p:ph type="body" sz="quarter" idx="20" hasCustomPrompt="1"/>
          </p:nvPr>
        </p:nvSpPr>
        <p:spPr>
          <a:xfrm>
            <a:off x="609669" y="1696722"/>
            <a:ext cx="3586137" cy="1477785"/>
          </a:xfrm>
        </p:spPr>
        <p:txBody>
          <a:bodyPr/>
          <a:lstStyle>
            <a:lvl1pPr marL="0" indent="0">
              <a:lnSpc>
                <a:spcPct val="100000"/>
              </a:lnSpc>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
        <p:nvSpPr>
          <p:cNvPr id="11" name="Shape 54"/>
          <p:cNvSpPr>
            <a:spLocks noGrp="1"/>
          </p:cNvSpPr>
          <p:nvPr>
            <p:ph type="body" idx="1" hasCustomPrompt="1"/>
          </p:nvPr>
        </p:nvSpPr>
        <p:spPr>
          <a:xfrm>
            <a:off x="609601" y="3174506"/>
            <a:ext cx="3576452" cy="3388591"/>
          </a:xfrm>
          <a:prstGeom prst="rect">
            <a:avLst/>
          </a:prstGeom>
        </p:spPr>
        <p:txBody>
          <a:bodyPr lIns="0" anchor="t"/>
          <a:lstStyle>
            <a:lvl1pPr marL="0" indent="0">
              <a:lnSpc>
                <a:spcPct val="100000"/>
              </a:lnSpc>
              <a:spcBef>
                <a:spcPts val="800"/>
              </a:spcBef>
              <a:spcAft>
                <a:spcPts val="800"/>
              </a:spcAft>
              <a:buSzTx/>
              <a:buNone/>
              <a:defRPr sz="1800" b="0" i="0">
                <a:solidFill>
                  <a:srgbClr val="72848E"/>
                </a:solidFill>
                <a:latin typeface="Lato" charset="0"/>
                <a:ea typeface="Lato" charset="0"/>
                <a:cs typeface="Lato" charset="0"/>
                <a:sym typeface="Lato Bold"/>
              </a:defRPr>
            </a:lvl1pPr>
            <a:lvl2pPr marL="304792" indent="-304792">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3pPr>
            <a:lvl4pPr marL="914377" indent="-304792">
              <a:lnSpc>
                <a:spcPct val="10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4pPr>
            <a:lvl5pPr marL="1219170" indent="-304792">
              <a:lnSpc>
                <a:spcPct val="10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Tree>
    <p:extLst>
      <p:ext uri="{BB962C8B-B14F-4D97-AF65-F5344CB8AC3E}">
        <p14:creationId xmlns:p14="http://schemas.microsoft.com/office/powerpoint/2010/main" val="872701810"/>
      </p:ext>
    </p:extLst>
  </p:cSld>
  <p:clrMapOvr>
    <a:masterClrMapping/>
  </p:clrMapOvr>
  <p:transition spd="med"/>
  <p:extLst mod="1">
    <p:ext uri="{DCECCB84-F9BA-43D5-87BE-67443E8EF086}">
      <p15:sldGuideLst xmlns:p15="http://schemas.microsoft.com/office/powerpoint/2012/main">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peaker Headshot 4-Up">
    <p:bg>
      <p:bgPr>
        <a:solidFill>
          <a:srgbClr val="FFFFFF"/>
        </a:solidFill>
        <a:effectLst/>
      </p:bgPr>
    </p:bg>
    <p:spTree>
      <p:nvGrpSpPr>
        <p:cNvPr id="1" name=""/>
        <p:cNvGrpSpPr/>
        <p:nvPr/>
      </p:nvGrpSpPr>
      <p:grpSpPr>
        <a:xfrm>
          <a:off x="0" y="0"/>
          <a:ext cx="0" cy="0"/>
          <a:chOff x="0" y="0"/>
          <a:chExt cx="0" cy="0"/>
        </a:xfrm>
      </p:grpSpPr>
      <p:sp>
        <p:nvSpPr>
          <p:cNvPr id="4" name="Picture Placeholder 3"/>
          <p:cNvSpPr>
            <a:spLocks noGrp="1" noChangeAspect="1"/>
          </p:cNvSpPr>
          <p:nvPr>
            <p:ph type="pic" sz="quarter" idx="11"/>
          </p:nvPr>
        </p:nvSpPr>
        <p:spPr>
          <a:xfrm>
            <a:off x="1320955" y="1148120"/>
            <a:ext cx="1816515" cy="1815000"/>
          </a:xfrm>
          <a:prstGeom prst="rect">
            <a:avLst/>
          </a:prstGeom>
          <a:solidFill>
            <a:srgbClr val="E9EEF3"/>
          </a:solidFill>
        </p:spPr>
        <p:txBody>
          <a:bodyPr rIns="0" anchor="ctr"/>
          <a:lstStyle>
            <a:lvl1pPr marL="0" indent="0" algn="ctr">
              <a:lnSpc>
                <a:spcPct val="100000"/>
              </a:lnSpc>
              <a:buNone/>
              <a:defRPr>
                <a:solidFill>
                  <a:srgbClr val="FFFFFF"/>
                </a:solidFill>
              </a:defRPr>
            </a:lvl1pPr>
          </a:lstStyle>
          <a:p>
            <a:endParaRPr lang="en-US"/>
          </a:p>
        </p:txBody>
      </p:sp>
      <p:sp>
        <p:nvSpPr>
          <p:cNvPr id="22" name="Text Placeholder 2"/>
          <p:cNvSpPr>
            <a:spLocks noGrp="1"/>
          </p:cNvSpPr>
          <p:nvPr>
            <p:ph type="body" sz="quarter" idx="23" hasCustomPrompt="1"/>
          </p:nvPr>
        </p:nvSpPr>
        <p:spPr>
          <a:xfrm>
            <a:off x="3447384" y="1345699"/>
            <a:ext cx="2149072" cy="785385"/>
          </a:xfrm>
        </p:spPr>
        <p:txBody>
          <a:bodyPr lIns="0" tIns="0" rIns="0" bIns="0">
            <a:noAutofit/>
          </a:bodyPr>
          <a:lstStyle>
            <a:lvl1pPr marL="0" indent="0" algn="l">
              <a:lnSpc>
                <a:spcPct val="100000"/>
              </a:lnSpc>
              <a:spcBef>
                <a:spcPts val="0"/>
              </a:spcBef>
              <a:spcAft>
                <a:spcPts val="0"/>
              </a:spcAft>
              <a:buNone/>
              <a:defRPr sz="2000" baseline="0">
                <a:solidFill>
                  <a:srgbClr val="000000"/>
                </a:solidFill>
                <a:latin typeface="+mj-lt"/>
              </a:defRPr>
            </a:lvl1pPr>
            <a:lvl2pPr marL="0" indent="0" algn="ctr">
              <a:spcBef>
                <a:spcPts val="1067"/>
              </a:spcBef>
              <a:spcAft>
                <a:spcPts val="1067"/>
              </a:spcAft>
              <a:buNone/>
              <a:defRPr>
                <a:solidFill>
                  <a:srgbClr val="2360D6"/>
                </a:solidFill>
              </a:defRPr>
            </a:lvl2pPr>
            <a:lvl3pPr marL="0" indent="0" algn="ctr">
              <a:spcBef>
                <a:spcPts val="1067"/>
              </a:spcBef>
              <a:spcAft>
                <a:spcPts val="1067"/>
              </a:spcAft>
              <a:buNone/>
              <a:defRPr>
                <a:solidFill>
                  <a:srgbClr val="687F85"/>
                </a:solidFill>
              </a:defRPr>
            </a:lvl3pPr>
            <a:lvl4pPr marL="0" indent="0" algn="ctr">
              <a:buNone/>
              <a:defRPr/>
            </a:lvl4pPr>
            <a:lvl5pPr marL="0" indent="0" algn="ctr">
              <a:buNone/>
              <a:defRPr/>
            </a:lvl5pPr>
          </a:lstStyle>
          <a:p>
            <a:pPr lvl="0"/>
            <a:r>
              <a:rPr lang="en-US" dirty="0"/>
              <a:t>Full</a:t>
            </a:r>
            <a:br>
              <a:rPr lang="en-US" dirty="0"/>
            </a:br>
            <a:r>
              <a:rPr lang="en-US" dirty="0"/>
              <a:t>name</a:t>
            </a:r>
          </a:p>
        </p:txBody>
      </p:sp>
      <p:sp>
        <p:nvSpPr>
          <p:cNvPr id="11" name="Picture Placeholder 3"/>
          <p:cNvSpPr>
            <a:spLocks noGrp="1" noChangeAspect="1"/>
          </p:cNvSpPr>
          <p:nvPr>
            <p:ph type="pic" sz="quarter" idx="25"/>
          </p:nvPr>
        </p:nvSpPr>
        <p:spPr>
          <a:xfrm>
            <a:off x="6475547" y="1148120"/>
            <a:ext cx="1816515" cy="1815000"/>
          </a:xfrm>
          <a:prstGeom prst="rect">
            <a:avLst/>
          </a:prstGeom>
          <a:solidFill>
            <a:srgbClr val="E9EEF3"/>
          </a:solidFill>
        </p:spPr>
        <p:txBody>
          <a:bodyPr rIns="0" anchor="ctr"/>
          <a:lstStyle>
            <a:lvl1pPr marL="0" indent="0" algn="ctr">
              <a:lnSpc>
                <a:spcPct val="100000"/>
              </a:lnSpc>
              <a:buNone/>
              <a:defRPr>
                <a:solidFill>
                  <a:srgbClr val="FFFFFF"/>
                </a:solidFill>
              </a:defRPr>
            </a:lvl1pPr>
          </a:lstStyle>
          <a:p>
            <a:endParaRPr lang="en-US"/>
          </a:p>
        </p:txBody>
      </p:sp>
      <p:sp>
        <p:nvSpPr>
          <p:cNvPr id="5" name="Text Placeholder 4"/>
          <p:cNvSpPr>
            <a:spLocks noGrp="1"/>
          </p:cNvSpPr>
          <p:nvPr>
            <p:ph type="body" sz="quarter" idx="34" hasCustomPrompt="1"/>
          </p:nvPr>
        </p:nvSpPr>
        <p:spPr>
          <a:xfrm>
            <a:off x="3448051" y="2207684"/>
            <a:ext cx="2647949" cy="879227"/>
          </a:xfrm>
        </p:spPr>
        <p:txBody>
          <a:bodyPr lIns="0" rIns="0"/>
          <a:lstStyle>
            <a:lvl1pPr marL="0" indent="0">
              <a:lnSpc>
                <a:spcPct val="100000"/>
              </a:lnSpc>
              <a:spcAft>
                <a:spcPts val="0"/>
              </a:spcAft>
              <a:buNone/>
              <a:defRPr sz="1600">
                <a:solidFill>
                  <a:srgbClr val="636D78"/>
                </a:solidFill>
                <a:latin typeface="+mn-lt"/>
              </a:defRPr>
            </a:lvl1pPr>
          </a:lstStyle>
          <a:p>
            <a:pPr lvl="0"/>
            <a:r>
              <a:rPr lang="en-US" dirty="0"/>
              <a:t>Job title</a:t>
            </a:r>
            <a:br>
              <a:rPr lang="en-US" dirty="0"/>
            </a:br>
            <a:r>
              <a:rPr lang="en-US" dirty="0"/>
              <a:t>Company name</a:t>
            </a:r>
          </a:p>
        </p:txBody>
      </p:sp>
      <p:sp>
        <p:nvSpPr>
          <p:cNvPr id="6" name="TextBox 5"/>
          <p:cNvSpPr txBox="1"/>
          <p:nvPr userDrawn="1"/>
        </p:nvSpPr>
        <p:spPr>
          <a:xfrm>
            <a:off x="4193703" y="2403813"/>
            <a:ext cx="123175" cy="410433"/>
          </a:xfrm>
          <a:prstGeom prst="rect">
            <a:avLst/>
          </a:prstGeom>
          <a:ln w="25400">
            <a:miter lim="400000"/>
          </a:ln>
          <a:extLst>
            <a:ext uri="{C572A759-6A51-4108-AA02-DFA0A04FC94B}">
              <ma14:wrappingTextBoxFlag xmlns:ma14="http://schemas.microsoft.com/office/mac/drawingml/2011/main" xmlns="" val="1"/>
            </a:ext>
          </a:extLst>
        </p:spPr>
        <p:txBody>
          <a:bodyPr wrap="none" lIns="60960" tIns="60960" rIns="60960" bIns="60960" rtlCol="0">
            <a:spAutoFit/>
          </a:bodyPr>
          <a:lstStyle/>
          <a:p>
            <a:pPr>
              <a:lnSpc>
                <a:spcPct val="100000"/>
              </a:lnSpc>
              <a:spcBef>
                <a:spcPts val="900"/>
              </a:spcBef>
            </a:pPr>
            <a:endParaRPr lang="en-US" sz="1867" spc="0" dirty="0" err="1">
              <a:solidFill>
                <a:srgbClr val="72848E"/>
              </a:solidFill>
              <a:latin typeface="+mn-lt"/>
              <a:ea typeface="Lato Light" charset="0"/>
              <a:cs typeface="Lato Light" charset="0"/>
              <a:sym typeface="Lato Light"/>
            </a:endParaRPr>
          </a:p>
        </p:txBody>
      </p:sp>
      <p:sp>
        <p:nvSpPr>
          <p:cNvPr id="20" name="Text Placeholder 2"/>
          <p:cNvSpPr>
            <a:spLocks noGrp="1"/>
          </p:cNvSpPr>
          <p:nvPr>
            <p:ph type="body" sz="quarter" idx="35" hasCustomPrompt="1"/>
          </p:nvPr>
        </p:nvSpPr>
        <p:spPr>
          <a:xfrm>
            <a:off x="8497120" y="1345699"/>
            <a:ext cx="2149072" cy="798708"/>
          </a:xfrm>
        </p:spPr>
        <p:txBody>
          <a:bodyPr lIns="0" tIns="0" rIns="0" bIns="0">
            <a:noAutofit/>
          </a:bodyPr>
          <a:lstStyle>
            <a:lvl1pPr marL="0" indent="0" algn="l">
              <a:lnSpc>
                <a:spcPct val="100000"/>
              </a:lnSpc>
              <a:spcBef>
                <a:spcPts val="0"/>
              </a:spcBef>
              <a:spcAft>
                <a:spcPts val="0"/>
              </a:spcAft>
              <a:buNone/>
              <a:defRPr sz="2000" baseline="0">
                <a:solidFill>
                  <a:srgbClr val="000000"/>
                </a:solidFill>
                <a:latin typeface="+mj-lt"/>
              </a:defRPr>
            </a:lvl1pPr>
            <a:lvl2pPr marL="0" indent="0" algn="ctr">
              <a:spcBef>
                <a:spcPts val="1067"/>
              </a:spcBef>
              <a:spcAft>
                <a:spcPts val="1067"/>
              </a:spcAft>
              <a:buNone/>
              <a:defRPr>
                <a:solidFill>
                  <a:srgbClr val="2360D6"/>
                </a:solidFill>
              </a:defRPr>
            </a:lvl2pPr>
            <a:lvl3pPr marL="0" indent="0" algn="ctr">
              <a:spcBef>
                <a:spcPts val="1067"/>
              </a:spcBef>
              <a:spcAft>
                <a:spcPts val="1067"/>
              </a:spcAft>
              <a:buNone/>
              <a:defRPr>
                <a:solidFill>
                  <a:srgbClr val="687F85"/>
                </a:solidFill>
              </a:defRPr>
            </a:lvl3pPr>
            <a:lvl4pPr marL="0" indent="0" algn="ctr">
              <a:buNone/>
              <a:defRPr/>
            </a:lvl4pPr>
            <a:lvl5pPr marL="0" indent="0" algn="ctr">
              <a:buNone/>
              <a:defRPr/>
            </a:lvl5pPr>
          </a:lstStyle>
          <a:p>
            <a:pPr lvl="0"/>
            <a:r>
              <a:rPr lang="en-US" dirty="0"/>
              <a:t>Full </a:t>
            </a:r>
            <a:br>
              <a:rPr lang="en-US" dirty="0"/>
            </a:br>
            <a:r>
              <a:rPr lang="en-US" dirty="0"/>
              <a:t>name</a:t>
            </a:r>
          </a:p>
        </p:txBody>
      </p:sp>
      <p:sp>
        <p:nvSpPr>
          <p:cNvPr id="21" name="Text Placeholder 4"/>
          <p:cNvSpPr>
            <a:spLocks noGrp="1"/>
          </p:cNvSpPr>
          <p:nvPr>
            <p:ph type="body" sz="quarter" idx="36" hasCustomPrompt="1"/>
          </p:nvPr>
        </p:nvSpPr>
        <p:spPr>
          <a:xfrm>
            <a:off x="8497787" y="2207684"/>
            <a:ext cx="2647949" cy="879227"/>
          </a:xfrm>
        </p:spPr>
        <p:txBody>
          <a:bodyPr lIns="0" rIns="0"/>
          <a:lstStyle>
            <a:lvl1pPr marL="0" indent="0">
              <a:lnSpc>
                <a:spcPct val="100000"/>
              </a:lnSpc>
              <a:spcAft>
                <a:spcPts val="0"/>
              </a:spcAft>
              <a:buNone/>
              <a:defRPr sz="1600">
                <a:solidFill>
                  <a:srgbClr val="636D78"/>
                </a:solidFill>
                <a:latin typeface="+mn-lt"/>
              </a:defRPr>
            </a:lvl1pPr>
          </a:lstStyle>
          <a:p>
            <a:pPr lvl="0"/>
            <a:r>
              <a:rPr lang="en-US" dirty="0"/>
              <a:t>Job title</a:t>
            </a:r>
            <a:br>
              <a:rPr lang="en-US" dirty="0"/>
            </a:br>
            <a:r>
              <a:rPr lang="en-US" dirty="0"/>
              <a:t>Company name</a:t>
            </a:r>
          </a:p>
        </p:txBody>
      </p:sp>
      <p:sp>
        <p:nvSpPr>
          <p:cNvPr id="27" name="Picture Placeholder 3"/>
          <p:cNvSpPr>
            <a:spLocks noGrp="1" noChangeAspect="1"/>
          </p:cNvSpPr>
          <p:nvPr>
            <p:ph type="pic" sz="quarter" idx="37"/>
          </p:nvPr>
        </p:nvSpPr>
        <p:spPr>
          <a:xfrm>
            <a:off x="1320955" y="3664341"/>
            <a:ext cx="1816515" cy="1815000"/>
          </a:xfrm>
          <a:prstGeom prst="rect">
            <a:avLst/>
          </a:prstGeom>
          <a:solidFill>
            <a:srgbClr val="E9EEF3"/>
          </a:solidFill>
        </p:spPr>
        <p:txBody>
          <a:bodyPr rIns="0" anchor="ctr"/>
          <a:lstStyle>
            <a:lvl1pPr marL="0" indent="0" algn="ctr">
              <a:lnSpc>
                <a:spcPct val="100000"/>
              </a:lnSpc>
              <a:buNone/>
              <a:defRPr>
                <a:solidFill>
                  <a:srgbClr val="FFFFFF"/>
                </a:solidFill>
              </a:defRPr>
            </a:lvl1pPr>
          </a:lstStyle>
          <a:p>
            <a:endParaRPr lang="en-US"/>
          </a:p>
        </p:txBody>
      </p:sp>
      <p:sp>
        <p:nvSpPr>
          <p:cNvPr id="28" name="Text Placeholder 2"/>
          <p:cNvSpPr>
            <a:spLocks noGrp="1"/>
          </p:cNvSpPr>
          <p:nvPr>
            <p:ph type="body" sz="quarter" idx="38" hasCustomPrompt="1"/>
          </p:nvPr>
        </p:nvSpPr>
        <p:spPr>
          <a:xfrm>
            <a:off x="3447384" y="3861921"/>
            <a:ext cx="2149072" cy="785385"/>
          </a:xfrm>
        </p:spPr>
        <p:txBody>
          <a:bodyPr lIns="0" tIns="0" rIns="0" bIns="0">
            <a:noAutofit/>
          </a:bodyPr>
          <a:lstStyle>
            <a:lvl1pPr marL="0" indent="0" algn="l">
              <a:lnSpc>
                <a:spcPct val="100000"/>
              </a:lnSpc>
              <a:spcBef>
                <a:spcPts val="0"/>
              </a:spcBef>
              <a:spcAft>
                <a:spcPts val="0"/>
              </a:spcAft>
              <a:buNone/>
              <a:defRPr sz="2000" baseline="0">
                <a:solidFill>
                  <a:srgbClr val="000000"/>
                </a:solidFill>
                <a:latin typeface="+mj-lt"/>
              </a:defRPr>
            </a:lvl1pPr>
            <a:lvl2pPr marL="0" indent="0" algn="ctr">
              <a:spcBef>
                <a:spcPts val="1067"/>
              </a:spcBef>
              <a:spcAft>
                <a:spcPts val="1067"/>
              </a:spcAft>
              <a:buNone/>
              <a:defRPr>
                <a:solidFill>
                  <a:srgbClr val="2360D6"/>
                </a:solidFill>
              </a:defRPr>
            </a:lvl2pPr>
            <a:lvl3pPr marL="0" indent="0" algn="ctr">
              <a:spcBef>
                <a:spcPts val="1067"/>
              </a:spcBef>
              <a:spcAft>
                <a:spcPts val="1067"/>
              </a:spcAft>
              <a:buNone/>
              <a:defRPr>
                <a:solidFill>
                  <a:srgbClr val="687F85"/>
                </a:solidFill>
              </a:defRPr>
            </a:lvl3pPr>
            <a:lvl4pPr marL="0" indent="0" algn="ctr">
              <a:buNone/>
              <a:defRPr/>
            </a:lvl4pPr>
            <a:lvl5pPr marL="0" indent="0" algn="ctr">
              <a:buNone/>
              <a:defRPr/>
            </a:lvl5pPr>
          </a:lstStyle>
          <a:p>
            <a:pPr lvl="0"/>
            <a:r>
              <a:rPr lang="en-US" dirty="0"/>
              <a:t>Full </a:t>
            </a:r>
            <a:br>
              <a:rPr lang="en-US" dirty="0"/>
            </a:br>
            <a:r>
              <a:rPr lang="en-US" dirty="0"/>
              <a:t>name</a:t>
            </a:r>
          </a:p>
        </p:txBody>
      </p:sp>
      <p:sp>
        <p:nvSpPr>
          <p:cNvPr id="29" name="Picture Placeholder 3"/>
          <p:cNvSpPr>
            <a:spLocks noGrp="1" noChangeAspect="1"/>
          </p:cNvSpPr>
          <p:nvPr>
            <p:ph type="pic" sz="quarter" idx="39"/>
          </p:nvPr>
        </p:nvSpPr>
        <p:spPr>
          <a:xfrm>
            <a:off x="6475547" y="3664341"/>
            <a:ext cx="1816515" cy="1815000"/>
          </a:xfrm>
          <a:prstGeom prst="rect">
            <a:avLst/>
          </a:prstGeom>
          <a:solidFill>
            <a:srgbClr val="E9EEF3"/>
          </a:solidFill>
        </p:spPr>
        <p:txBody>
          <a:bodyPr rIns="0" anchor="ctr"/>
          <a:lstStyle>
            <a:lvl1pPr marL="0" indent="0" algn="ctr">
              <a:lnSpc>
                <a:spcPct val="100000"/>
              </a:lnSpc>
              <a:buNone/>
              <a:defRPr>
                <a:solidFill>
                  <a:srgbClr val="FFFFFF"/>
                </a:solidFill>
              </a:defRPr>
            </a:lvl1pPr>
          </a:lstStyle>
          <a:p>
            <a:endParaRPr lang="en-US"/>
          </a:p>
        </p:txBody>
      </p:sp>
      <p:sp>
        <p:nvSpPr>
          <p:cNvPr id="30" name="Text Placeholder 4"/>
          <p:cNvSpPr>
            <a:spLocks noGrp="1"/>
          </p:cNvSpPr>
          <p:nvPr>
            <p:ph type="body" sz="quarter" idx="40" hasCustomPrompt="1"/>
          </p:nvPr>
        </p:nvSpPr>
        <p:spPr>
          <a:xfrm>
            <a:off x="3448051" y="4723905"/>
            <a:ext cx="2647949" cy="879227"/>
          </a:xfrm>
        </p:spPr>
        <p:txBody>
          <a:bodyPr lIns="0" rIns="0"/>
          <a:lstStyle>
            <a:lvl1pPr marL="0" indent="0">
              <a:lnSpc>
                <a:spcPct val="100000"/>
              </a:lnSpc>
              <a:spcAft>
                <a:spcPts val="0"/>
              </a:spcAft>
              <a:buNone/>
              <a:defRPr sz="1600">
                <a:solidFill>
                  <a:srgbClr val="636D78"/>
                </a:solidFill>
                <a:latin typeface="+mn-lt"/>
              </a:defRPr>
            </a:lvl1pPr>
          </a:lstStyle>
          <a:p>
            <a:pPr lvl="0"/>
            <a:r>
              <a:rPr lang="en-US" dirty="0"/>
              <a:t>Job title</a:t>
            </a:r>
            <a:br>
              <a:rPr lang="en-US" dirty="0"/>
            </a:br>
            <a:r>
              <a:rPr lang="en-US" dirty="0"/>
              <a:t>Company name</a:t>
            </a:r>
          </a:p>
        </p:txBody>
      </p:sp>
      <p:sp>
        <p:nvSpPr>
          <p:cNvPr id="32" name="Text Placeholder 2"/>
          <p:cNvSpPr>
            <a:spLocks noGrp="1"/>
          </p:cNvSpPr>
          <p:nvPr>
            <p:ph type="body" sz="quarter" idx="41" hasCustomPrompt="1"/>
          </p:nvPr>
        </p:nvSpPr>
        <p:spPr>
          <a:xfrm>
            <a:off x="8497120" y="3861921"/>
            <a:ext cx="2149072" cy="798708"/>
          </a:xfrm>
        </p:spPr>
        <p:txBody>
          <a:bodyPr lIns="0" tIns="0" rIns="0" bIns="0">
            <a:noAutofit/>
          </a:bodyPr>
          <a:lstStyle>
            <a:lvl1pPr marL="0" indent="0" algn="l">
              <a:lnSpc>
                <a:spcPct val="100000"/>
              </a:lnSpc>
              <a:spcBef>
                <a:spcPts val="0"/>
              </a:spcBef>
              <a:spcAft>
                <a:spcPts val="0"/>
              </a:spcAft>
              <a:buNone/>
              <a:defRPr sz="2000" baseline="0">
                <a:solidFill>
                  <a:srgbClr val="000000"/>
                </a:solidFill>
                <a:latin typeface="+mj-lt"/>
              </a:defRPr>
            </a:lvl1pPr>
            <a:lvl2pPr marL="0" indent="0" algn="ctr">
              <a:spcBef>
                <a:spcPts val="1067"/>
              </a:spcBef>
              <a:spcAft>
                <a:spcPts val="1067"/>
              </a:spcAft>
              <a:buNone/>
              <a:defRPr>
                <a:solidFill>
                  <a:srgbClr val="2360D6"/>
                </a:solidFill>
              </a:defRPr>
            </a:lvl2pPr>
            <a:lvl3pPr marL="0" indent="0" algn="ctr">
              <a:spcBef>
                <a:spcPts val="1067"/>
              </a:spcBef>
              <a:spcAft>
                <a:spcPts val="1067"/>
              </a:spcAft>
              <a:buNone/>
              <a:defRPr>
                <a:solidFill>
                  <a:srgbClr val="687F85"/>
                </a:solidFill>
              </a:defRPr>
            </a:lvl3pPr>
            <a:lvl4pPr marL="0" indent="0" algn="ctr">
              <a:buNone/>
              <a:defRPr/>
            </a:lvl4pPr>
            <a:lvl5pPr marL="0" indent="0" algn="ctr">
              <a:buNone/>
              <a:defRPr/>
            </a:lvl5pPr>
          </a:lstStyle>
          <a:p>
            <a:pPr lvl="0"/>
            <a:r>
              <a:rPr lang="en-US" dirty="0"/>
              <a:t>Full </a:t>
            </a:r>
            <a:br>
              <a:rPr lang="en-US" dirty="0"/>
            </a:br>
            <a:r>
              <a:rPr lang="en-US" dirty="0"/>
              <a:t>name</a:t>
            </a:r>
          </a:p>
        </p:txBody>
      </p:sp>
      <p:sp>
        <p:nvSpPr>
          <p:cNvPr id="33" name="Text Placeholder 4"/>
          <p:cNvSpPr>
            <a:spLocks noGrp="1"/>
          </p:cNvSpPr>
          <p:nvPr>
            <p:ph type="body" sz="quarter" idx="42" hasCustomPrompt="1"/>
          </p:nvPr>
        </p:nvSpPr>
        <p:spPr>
          <a:xfrm>
            <a:off x="8497787" y="4723905"/>
            <a:ext cx="2647949" cy="879227"/>
          </a:xfrm>
        </p:spPr>
        <p:txBody>
          <a:bodyPr lIns="0" rIns="0"/>
          <a:lstStyle>
            <a:lvl1pPr marL="0" indent="0">
              <a:lnSpc>
                <a:spcPct val="100000"/>
              </a:lnSpc>
              <a:spcAft>
                <a:spcPts val="0"/>
              </a:spcAft>
              <a:buNone/>
              <a:defRPr sz="1600">
                <a:solidFill>
                  <a:srgbClr val="636D78"/>
                </a:solidFill>
                <a:latin typeface="+mn-lt"/>
              </a:defRPr>
            </a:lvl1pPr>
          </a:lstStyle>
          <a:p>
            <a:pPr lvl="0"/>
            <a:r>
              <a:rPr lang="en-US" dirty="0"/>
              <a:t>Job title</a:t>
            </a:r>
            <a:br>
              <a:rPr lang="en-US" dirty="0"/>
            </a:br>
            <a:r>
              <a:rPr lang="en-US" dirty="0"/>
              <a:t>Company name</a:t>
            </a:r>
          </a:p>
        </p:txBody>
      </p:sp>
    </p:spTree>
    <p:extLst>
      <p:ext uri="{BB962C8B-B14F-4D97-AF65-F5344CB8AC3E}">
        <p14:creationId xmlns:p14="http://schemas.microsoft.com/office/powerpoint/2010/main" val="1504149587"/>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9_Mobile Showcase">
    <p:spTree>
      <p:nvGrpSpPr>
        <p:cNvPr id="1" name=""/>
        <p:cNvGrpSpPr/>
        <p:nvPr/>
      </p:nvGrpSpPr>
      <p:grpSpPr>
        <a:xfrm>
          <a:off x="0" y="0"/>
          <a:ext cx="0" cy="0"/>
          <a:chOff x="0" y="0"/>
          <a:chExt cx="0" cy="0"/>
        </a:xfrm>
      </p:grpSpPr>
      <p:pic>
        <p:nvPicPr>
          <p:cNvPr id="6" name="Relay 4@3x.png" descr="Relay 4@3x.png"/>
          <p:cNvPicPr>
            <a:picLocks noChangeAspect="1"/>
          </p:cNvPicPr>
          <p:nvPr userDrawn="1"/>
        </p:nvPicPr>
        <p:blipFill>
          <a:blip r:embed="rId2">
            <a:extLst/>
          </a:blip>
          <a:srcRect t="7" b="7"/>
          <a:stretch>
            <a:fillRect/>
          </a:stretch>
        </p:blipFill>
        <p:spPr>
          <a:xfrm>
            <a:off x="3509630" y="1"/>
            <a:ext cx="10349124" cy="8466777"/>
          </a:xfrm>
          <a:prstGeom prst="rect">
            <a:avLst/>
          </a:prstGeom>
          <a:ln w="12700">
            <a:miter lim="400000"/>
          </a:ln>
        </p:spPr>
      </p:pic>
      <p:sp>
        <p:nvSpPr>
          <p:cNvPr id="10" name="Picture Placeholder 9"/>
          <p:cNvSpPr>
            <a:spLocks noGrp="1"/>
          </p:cNvSpPr>
          <p:nvPr>
            <p:ph type="pic" sz="quarter" idx="11"/>
          </p:nvPr>
        </p:nvSpPr>
        <p:spPr>
          <a:xfrm>
            <a:off x="4315764" y="1466742"/>
            <a:ext cx="8784439" cy="5472873"/>
          </a:xfrm>
          <a:solidFill>
            <a:srgbClr val="4D4E4F"/>
          </a:solidFill>
        </p:spPr>
        <p:txBody>
          <a:bodyPr rIns="0" anchor="ctr"/>
          <a:lstStyle>
            <a:lvl1pPr marL="0" indent="0" algn="ctr">
              <a:lnSpc>
                <a:spcPct val="100000"/>
              </a:lnSpc>
              <a:buNone/>
              <a:defRPr/>
            </a:lvl1pPr>
          </a:lstStyle>
          <a:p>
            <a:endParaRPr lang="en-US"/>
          </a:p>
        </p:txBody>
      </p:sp>
      <p:sp>
        <p:nvSpPr>
          <p:cNvPr id="8" name="Shape 73"/>
          <p:cNvSpPr>
            <a:spLocks noGrp="1"/>
          </p:cNvSpPr>
          <p:nvPr>
            <p:ph type="body" sz="quarter" idx="1" hasCustomPrompt="1"/>
          </p:nvPr>
        </p:nvSpPr>
        <p:spPr>
          <a:xfrm>
            <a:off x="609600" y="3235099"/>
            <a:ext cx="3531288" cy="3038701"/>
          </a:xfrm>
          <a:prstGeom prst="rect">
            <a:avLst/>
          </a:prstGeom>
        </p:spPr>
        <p:txBody>
          <a:bodyPr lIns="0" tIns="0" rIns="0" bIns="0" anchor="t">
            <a:noAutofit/>
          </a:bodyPr>
          <a:lstStyle>
            <a:lvl1pPr marL="304792" marR="0" indent="-304792" algn="l" defTabSz="412740" eaLnBrk="1" fontAlgn="auto" latinLnBrk="0" hangingPunct="1">
              <a:lnSpc>
                <a:spcPct val="100000"/>
              </a:lnSpc>
              <a:spcBef>
                <a:spcPts val="0"/>
              </a:spcBef>
              <a:spcAft>
                <a:spcPts val="1600"/>
              </a:spcAft>
              <a:buClr>
                <a:srgbClr val="0061D5"/>
              </a:buClr>
              <a:buSzPct val="120000"/>
              <a:buFont typeface=".AppleSystemUIFont" charset="0"/>
              <a:buChar char="/"/>
              <a:tabLst/>
              <a:defRPr sz="1800" spc="0" baseline="0">
                <a:solidFill>
                  <a:srgbClr val="72848E"/>
                </a:solidFill>
                <a:latin typeface="+mn-lt"/>
                <a:ea typeface="Lato Regular"/>
                <a:cs typeface="Lato Regular"/>
                <a:sym typeface="Lato Regular"/>
              </a:defRPr>
            </a:lvl1pPr>
            <a:lvl2pPr marL="0" indent="317492">
              <a:lnSpc>
                <a:spcPct val="110000"/>
              </a:lnSpc>
              <a:spcBef>
                <a:spcPts val="3000"/>
              </a:spcBef>
              <a:buSzTx/>
              <a:buNone/>
              <a:defRPr sz="1700">
                <a:solidFill>
                  <a:srgbClr val="76838E"/>
                </a:solidFill>
                <a:latin typeface="Lato Regular"/>
                <a:ea typeface="Lato Regular"/>
                <a:cs typeface="Lato Regular"/>
                <a:sym typeface="Lato Regular"/>
              </a:defRPr>
            </a:lvl2pPr>
            <a:lvl3pPr marL="0" indent="634984">
              <a:lnSpc>
                <a:spcPct val="110000"/>
              </a:lnSpc>
              <a:spcBef>
                <a:spcPts val="3000"/>
              </a:spcBef>
              <a:buSzTx/>
              <a:buNone/>
              <a:defRPr sz="1700">
                <a:solidFill>
                  <a:srgbClr val="76838E"/>
                </a:solidFill>
                <a:latin typeface="Lato Regular"/>
                <a:ea typeface="Lato Regular"/>
                <a:cs typeface="Lato Regular"/>
                <a:sym typeface="Lato Regular"/>
              </a:defRPr>
            </a:lvl3pPr>
            <a:lvl4pPr marL="0" indent="952476">
              <a:lnSpc>
                <a:spcPct val="110000"/>
              </a:lnSpc>
              <a:spcBef>
                <a:spcPts val="3000"/>
              </a:spcBef>
              <a:buSzTx/>
              <a:buNone/>
              <a:defRPr sz="1700">
                <a:solidFill>
                  <a:srgbClr val="76838E"/>
                </a:solidFill>
                <a:latin typeface="Lato Regular"/>
                <a:ea typeface="Lato Regular"/>
                <a:cs typeface="Lato Regular"/>
                <a:sym typeface="Lato Regular"/>
              </a:defRPr>
            </a:lvl4pPr>
            <a:lvl5pPr marL="0" indent="1269968">
              <a:lnSpc>
                <a:spcPct val="110000"/>
              </a:lnSpc>
              <a:spcBef>
                <a:spcPts val="3000"/>
              </a:spcBef>
              <a:buSzTx/>
              <a:buNone/>
              <a:defRPr sz="1700">
                <a:solidFill>
                  <a:srgbClr val="76838E"/>
                </a:solidFill>
                <a:latin typeface="Lato Regular"/>
                <a:ea typeface="Lato Regular"/>
                <a:cs typeface="Lato Regular"/>
                <a:sym typeface="Lato Regular"/>
              </a:defRPr>
            </a:lvl5pPr>
          </a:lstStyle>
          <a:p>
            <a:r>
              <a:rPr lang="en-US" dirty="0"/>
              <a:t>Bullet one</a:t>
            </a:r>
          </a:p>
          <a:p>
            <a:r>
              <a:rPr lang="en-US" dirty="0"/>
              <a:t>Bullet one</a:t>
            </a:r>
          </a:p>
          <a:p>
            <a:r>
              <a:rPr lang="en-US" dirty="0"/>
              <a:t>Bullet one</a:t>
            </a:r>
          </a:p>
          <a:p>
            <a:endParaRPr lang="en-US" dirty="0"/>
          </a:p>
        </p:txBody>
      </p:sp>
      <p:cxnSp>
        <p:nvCxnSpPr>
          <p:cNvPr id="7" name="Straight Connector 6"/>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9" name="Text Placeholder 2"/>
          <p:cNvSpPr>
            <a:spLocks noGrp="1"/>
          </p:cNvSpPr>
          <p:nvPr>
            <p:ph type="body" sz="quarter" idx="10" hasCustomPrompt="1"/>
          </p:nvPr>
        </p:nvSpPr>
        <p:spPr>
          <a:xfrm>
            <a:off x="619355" y="1400562"/>
            <a:ext cx="3521533"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12" name="Text Placeholder 3"/>
          <p:cNvSpPr>
            <a:spLocks noGrp="1"/>
          </p:cNvSpPr>
          <p:nvPr>
            <p:ph type="body" sz="quarter" idx="20" hasCustomPrompt="1"/>
          </p:nvPr>
        </p:nvSpPr>
        <p:spPr>
          <a:xfrm>
            <a:off x="609669" y="1696723"/>
            <a:ext cx="3531220" cy="1538376"/>
          </a:xfrm>
        </p:spPr>
        <p:txBody>
          <a:bodyPr/>
          <a:lstStyle>
            <a:lvl1pPr marL="0" indent="0">
              <a:lnSpc>
                <a:spcPct val="100000"/>
              </a:lnSpc>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Tree>
    <p:extLst>
      <p:ext uri="{BB962C8B-B14F-4D97-AF65-F5344CB8AC3E}">
        <p14:creationId xmlns:p14="http://schemas.microsoft.com/office/powerpoint/2010/main" val="1719698174"/>
      </p:ext>
    </p:extLst>
  </p:cSld>
  <p:clrMapOvr>
    <a:masterClrMapping/>
  </p:clrMapOvr>
  <p:transition spd="med"/>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x">
  <p:cSld name="Segue 1">
    <p:bg>
      <p:bgPr>
        <a:solidFill>
          <a:schemeClr val="accent1"/>
        </a:solidFill>
        <a:effectLst/>
      </p:bgPr>
    </p:bg>
    <p:spTree>
      <p:nvGrpSpPr>
        <p:cNvPr id="1" name=""/>
        <p:cNvGrpSpPr/>
        <p:nvPr/>
      </p:nvGrpSpPr>
      <p:grpSpPr>
        <a:xfrm>
          <a:off x="0" y="0"/>
          <a:ext cx="0" cy="0"/>
          <a:chOff x="0" y="0"/>
          <a:chExt cx="0" cy="0"/>
        </a:xfrm>
      </p:grpSpPr>
      <p:sp>
        <p:nvSpPr>
          <p:cNvPr id="91" name="Shape 91"/>
          <p:cNvSpPr>
            <a:spLocks noGrp="1"/>
          </p:cNvSpPr>
          <p:nvPr>
            <p:ph type="title" hasCustomPrompt="1"/>
          </p:nvPr>
        </p:nvSpPr>
        <p:spPr>
          <a:xfrm>
            <a:off x="609600" y="2857500"/>
            <a:ext cx="10972800" cy="1143000"/>
          </a:xfrm>
          <a:prstGeom prst="rect">
            <a:avLst/>
          </a:prstGeom>
        </p:spPr>
        <p:txBody>
          <a:bodyPr rIns="0" anchor="ctr"/>
          <a:lstStyle>
            <a:lvl1pPr algn="ctr" defTabSz="304792">
              <a:lnSpc>
                <a:spcPct val="90000"/>
              </a:lnSpc>
              <a:spcBef>
                <a:spcPts val="2251"/>
              </a:spcBef>
              <a:defRPr spc="0" baseline="0">
                <a:solidFill>
                  <a:srgbClr val="FFFFFF"/>
                </a:solidFill>
              </a:defRPr>
            </a:lvl1pPr>
          </a:lstStyle>
          <a:p>
            <a:r>
              <a:rPr lang="en-US" dirty="0"/>
              <a:t>Transition slide </a:t>
            </a:r>
            <a:endParaRPr dirty="0"/>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tx" preserve="1">
  <p:cSld name="2_Segue 1">
    <p:bg>
      <p:bgPr>
        <a:solidFill>
          <a:srgbClr val="151F26"/>
        </a:solidFill>
        <a:effectLst/>
      </p:bgPr>
    </p:bg>
    <p:spTree>
      <p:nvGrpSpPr>
        <p:cNvPr id="1" name=""/>
        <p:cNvGrpSpPr/>
        <p:nvPr/>
      </p:nvGrpSpPr>
      <p:grpSpPr>
        <a:xfrm>
          <a:off x="0" y="0"/>
          <a:ext cx="0" cy="0"/>
          <a:chOff x="0" y="0"/>
          <a:chExt cx="0" cy="0"/>
        </a:xfrm>
      </p:grpSpPr>
      <p:sp>
        <p:nvSpPr>
          <p:cNvPr id="91" name="Shape 91"/>
          <p:cNvSpPr>
            <a:spLocks noGrp="1"/>
          </p:cNvSpPr>
          <p:nvPr>
            <p:ph type="title" hasCustomPrompt="1"/>
          </p:nvPr>
        </p:nvSpPr>
        <p:spPr>
          <a:xfrm>
            <a:off x="609600" y="2857500"/>
            <a:ext cx="10972800" cy="1143000"/>
          </a:xfrm>
          <a:prstGeom prst="rect">
            <a:avLst/>
          </a:prstGeom>
        </p:spPr>
        <p:txBody>
          <a:bodyPr rIns="0" anchor="ctr"/>
          <a:lstStyle>
            <a:lvl1pPr algn="ctr" defTabSz="304792">
              <a:lnSpc>
                <a:spcPct val="90000"/>
              </a:lnSpc>
              <a:spcBef>
                <a:spcPts val="2251"/>
              </a:spcBef>
              <a:defRPr spc="0" baseline="0">
                <a:solidFill>
                  <a:srgbClr val="FFFFFF"/>
                </a:solidFill>
              </a:defRPr>
            </a:lvl1pPr>
          </a:lstStyle>
          <a:p>
            <a:r>
              <a:rPr lang="en-US" dirty="0"/>
              <a:t>Summary/key point slide </a:t>
            </a:r>
            <a:endParaRPr dirty="0"/>
          </a:p>
        </p:txBody>
      </p:sp>
    </p:spTree>
    <p:extLst>
      <p:ext uri="{BB962C8B-B14F-4D97-AF65-F5344CB8AC3E}">
        <p14:creationId xmlns:p14="http://schemas.microsoft.com/office/powerpoint/2010/main" val="878224455"/>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ro Image">
    <p:bg>
      <p:bgPr>
        <a:solidFill>
          <a:srgbClr val="FFFFFF"/>
        </a:solidFill>
        <a:effectLst/>
      </p:bgPr>
    </p:bg>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6096001" y="0"/>
            <a:ext cx="6095999" cy="6858000"/>
          </a:xfrm>
          <a:solidFill>
            <a:srgbClr val="E9EEF3"/>
          </a:solidFill>
        </p:spPr>
        <p:txBody>
          <a:bodyPr rIns="0" anchor="ctr"/>
          <a:lstStyle>
            <a:lvl1pPr marL="0" indent="0" algn="ctr">
              <a:buNone/>
              <a:defRPr/>
            </a:lvl1pPr>
          </a:lstStyle>
          <a:p>
            <a:endParaRPr lang="en-US" dirty="0"/>
          </a:p>
        </p:txBody>
      </p:sp>
      <p:sp>
        <p:nvSpPr>
          <p:cNvPr id="6" name="Text Placeholder 2"/>
          <p:cNvSpPr>
            <a:spLocks noGrp="1"/>
          </p:cNvSpPr>
          <p:nvPr>
            <p:ph type="body" sz="quarter" idx="11" hasCustomPrompt="1"/>
          </p:nvPr>
        </p:nvSpPr>
        <p:spPr>
          <a:xfrm>
            <a:off x="619355" y="1400562"/>
            <a:ext cx="5171845" cy="296161"/>
          </a:xfrm>
        </p:spPr>
        <p:txBody>
          <a:bodyPr lIns="0" tIns="0" anchor="t"/>
          <a:lstStyle>
            <a:lvl1pPr marL="0" indent="0" algn="l">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 </a:t>
            </a:r>
          </a:p>
        </p:txBody>
      </p:sp>
      <p:sp>
        <p:nvSpPr>
          <p:cNvPr id="7" name="Text Placeholder 3"/>
          <p:cNvSpPr>
            <a:spLocks noGrp="1"/>
          </p:cNvSpPr>
          <p:nvPr>
            <p:ph type="body" sz="quarter" idx="20" hasCustomPrompt="1"/>
          </p:nvPr>
        </p:nvSpPr>
        <p:spPr>
          <a:xfrm>
            <a:off x="609669" y="1696723"/>
            <a:ext cx="5181532" cy="741677"/>
          </a:xfrm>
        </p:spPr>
        <p:txBody>
          <a:bodyPr/>
          <a:lstStyle>
            <a:lvl1pPr marL="0" indent="0">
              <a:buNone/>
              <a:defRPr sz="3200">
                <a:solidFill>
                  <a:srgbClr val="151F26"/>
                </a:solidFill>
                <a:latin typeface="+mj-lt"/>
              </a:defRPr>
            </a:lvl1pPr>
          </a:lstStyle>
          <a:p>
            <a:pPr hangingPunct="1"/>
            <a:r>
              <a:rPr lang="en-US" dirty="0"/>
              <a:t>Slide title, </a:t>
            </a:r>
            <a:r>
              <a:rPr lang="en-US" dirty="0" err="1"/>
              <a:t>Lato</a:t>
            </a:r>
            <a:r>
              <a:rPr lang="en-US" dirty="0"/>
              <a:t> Light, 32 pt.</a:t>
            </a:r>
          </a:p>
        </p:txBody>
      </p:sp>
      <p:sp>
        <p:nvSpPr>
          <p:cNvPr id="9" name="Shape 54"/>
          <p:cNvSpPr>
            <a:spLocks noGrp="1"/>
          </p:cNvSpPr>
          <p:nvPr>
            <p:ph type="body" idx="1" hasCustomPrompt="1"/>
          </p:nvPr>
        </p:nvSpPr>
        <p:spPr>
          <a:xfrm>
            <a:off x="619354" y="2458721"/>
            <a:ext cx="5171847" cy="3963484"/>
          </a:xfrm>
          <a:prstGeom prst="rect">
            <a:avLst/>
          </a:prstGeom>
        </p:spPr>
        <p:txBody>
          <a:bodyPr lIns="0" anchor="t"/>
          <a:lstStyle>
            <a:lvl1pPr marL="0" indent="0">
              <a:lnSpc>
                <a:spcPct val="100000"/>
              </a:lnSpc>
              <a:spcBef>
                <a:spcPts val="0"/>
              </a:spcBef>
              <a:spcAft>
                <a:spcPts val="800"/>
              </a:spcAft>
              <a:buSzTx/>
              <a:buNone/>
              <a:defRPr sz="1800" b="0" i="0">
                <a:solidFill>
                  <a:srgbClr val="72848E"/>
                </a:solidFill>
                <a:latin typeface="Lato" charset="0"/>
                <a:ea typeface="Lato" charset="0"/>
                <a:cs typeface="Lato" charset="0"/>
                <a:sym typeface="Lato Bold"/>
              </a:defRPr>
            </a:lvl1pPr>
            <a:lvl2pPr marL="2286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3pPr>
            <a:lvl4pPr marL="914377" indent="-304792">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4pPr>
            <a:lvl5pPr marL="1219170" indent="-304792">
              <a:lnSpc>
                <a:spcPct val="11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Tree>
  </p:cSld>
  <p:clrMapOvr>
    <a:masterClrMapping/>
  </p:clrMapOvr>
  <p:transition spd="med"/>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Content w/ Subtitle">
    <p:spTree>
      <p:nvGrpSpPr>
        <p:cNvPr id="1" name=""/>
        <p:cNvGrpSpPr/>
        <p:nvPr/>
      </p:nvGrpSpPr>
      <p:grpSpPr>
        <a:xfrm>
          <a:off x="0" y="0"/>
          <a:ext cx="0" cy="0"/>
          <a:chOff x="0" y="0"/>
          <a:chExt cx="0" cy="0"/>
        </a:xfrm>
      </p:grpSpPr>
      <p:sp>
        <p:nvSpPr>
          <p:cNvPr id="7" name="Shape 53"/>
          <p:cNvSpPr>
            <a:spLocks noGrp="1"/>
          </p:cNvSpPr>
          <p:nvPr>
            <p:ph type="title" hasCustomPrompt="1"/>
          </p:nvPr>
        </p:nvSpPr>
        <p:spPr>
          <a:xfrm>
            <a:off x="609600" y="897439"/>
            <a:ext cx="10972800" cy="1099975"/>
          </a:xfrm>
          <a:prstGeom prst="rect">
            <a:avLst/>
          </a:prstGeom>
        </p:spPr>
        <p:txBody>
          <a:bodyPr lIns="0" tIns="0" rIns="0" bIns="0" anchor="t"/>
          <a:lstStyle>
            <a:lvl1pPr algn="l">
              <a:lnSpc>
                <a:spcPct val="100000"/>
              </a:lnSpc>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5" name="Picture Placeholder 9"/>
          <p:cNvSpPr>
            <a:spLocks noGrp="1"/>
          </p:cNvSpPr>
          <p:nvPr>
            <p:ph type="pic" sz="quarter" idx="11"/>
          </p:nvPr>
        </p:nvSpPr>
        <p:spPr>
          <a:xfrm>
            <a:off x="6953249" y="2097025"/>
            <a:ext cx="4114801" cy="3756543"/>
          </a:xfrm>
          <a:solidFill>
            <a:srgbClr val="E9EEF3"/>
          </a:solidFill>
        </p:spPr>
        <p:txBody>
          <a:bodyPr rIns="0" anchor="ctr"/>
          <a:lstStyle>
            <a:lvl1pPr marL="0" indent="0" algn="ctr">
              <a:lnSpc>
                <a:spcPct val="100000"/>
              </a:lnSpc>
              <a:buNone/>
              <a:defRPr/>
            </a:lvl1pPr>
          </a:lstStyle>
          <a:p>
            <a:endParaRPr lang="en-US"/>
          </a:p>
        </p:txBody>
      </p:sp>
      <p:sp>
        <p:nvSpPr>
          <p:cNvPr id="6" name="Text Placeholder 2"/>
          <p:cNvSpPr>
            <a:spLocks noGrp="1"/>
          </p:cNvSpPr>
          <p:nvPr>
            <p:ph type="body" sz="quarter" idx="10" hasCustomPrompt="1"/>
          </p:nvPr>
        </p:nvSpPr>
        <p:spPr>
          <a:xfrm>
            <a:off x="619353" y="1447426"/>
            <a:ext cx="10972800"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10" name="Shape 54"/>
          <p:cNvSpPr>
            <a:spLocks noGrp="1"/>
          </p:cNvSpPr>
          <p:nvPr>
            <p:ph type="body" idx="1" hasCustomPrompt="1"/>
          </p:nvPr>
        </p:nvSpPr>
        <p:spPr>
          <a:xfrm>
            <a:off x="609602" y="2097024"/>
            <a:ext cx="5647068" cy="4481576"/>
          </a:xfrm>
          <a:prstGeom prst="rect">
            <a:avLst/>
          </a:prstGeom>
        </p:spPr>
        <p:txBody>
          <a:bodyPr lIns="0" anchor="t"/>
          <a:lstStyle>
            <a:lvl1pPr marL="0" indent="0">
              <a:lnSpc>
                <a:spcPct val="100000"/>
              </a:lnSpc>
              <a:spcBef>
                <a:spcPts val="0"/>
              </a:spcBef>
              <a:spcAft>
                <a:spcPts val="800"/>
              </a:spcAft>
              <a:buClr>
                <a:srgbClr val="0060D6"/>
              </a:buClr>
              <a:buSzTx/>
              <a:buNone/>
              <a:defRPr sz="1800" b="0" i="0">
                <a:solidFill>
                  <a:srgbClr val="72848E"/>
                </a:solidFill>
                <a:latin typeface="Lato" charset="0"/>
                <a:ea typeface="Lato" charset="0"/>
                <a:cs typeface="Lato" charset="0"/>
                <a:sym typeface="Lato Bold"/>
              </a:defRPr>
            </a:lvl1pPr>
            <a:lvl2pPr marL="228600" indent="-228600">
              <a:lnSpc>
                <a:spcPct val="100000"/>
              </a:lnSpc>
              <a:spcBef>
                <a:spcPts val="0"/>
              </a:spcBef>
              <a:spcAft>
                <a:spcPts val="800"/>
              </a:spcAft>
              <a:buClr>
                <a:srgbClr val="0060D6"/>
              </a:buClr>
              <a:buSzPct val="100000"/>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0D6"/>
              </a:buClr>
              <a:buSzPct val="100000"/>
              <a:defRPr sz="1800" b="0" i="0">
                <a:solidFill>
                  <a:srgbClr val="72848E"/>
                </a:solidFill>
                <a:latin typeface="Lato" charset="0"/>
                <a:ea typeface="Lato" charset="0"/>
                <a:cs typeface="Lato" charset="0"/>
                <a:sym typeface="Lato Light"/>
              </a:defRPr>
            </a:lvl3pPr>
            <a:lvl4pPr marL="685800" indent="-228600">
              <a:lnSpc>
                <a:spcPct val="100000"/>
              </a:lnSpc>
              <a:spcBef>
                <a:spcPts val="0"/>
              </a:spcBef>
              <a:spcAft>
                <a:spcPts val="800"/>
              </a:spcAft>
              <a:buClr>
                <a:srgbClr val="0060D6"/>
              </a:buClr>
              <a:buSzPct val="100000"/>
              <a:defRPr sz="1800" b="0" i="0">
                <a:solidFill>
                  <a:srgbClr val="72848E"/>
                </a:solidFill>
                <a:latin typeface="Lato" charset="0"/>
                <a:ea typeface="Lato" charset="0"/>
                <a:cs typeface="Lato" charset="0"/>
                <a:sym typeface="Lato Light"/>
              </a:defRPr>
            </a:lvl4pPr>
            <a:lvl5pPr marL="1219170" indent="-304792">
              <a:lnSpc>
                <a:spcPct val="110000"/>
              </a:lnSpc>
              <a:spcBef>
                <a:spcPts val="0"/>
              </a:spcBef>
              <a:spcAft>
                <a:spcPts val="800"/>
              </a:spcAft>
              <a:buClr>
                <a:srgbClr val="0061D5"/>
              </a:buClr>
              <a:defRPr sz="1867"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Tree>
    <p:extLst>
      <p:ext uri="{BB962C8B-B14F-4D97-AF65-F5344CB8AC3E}">
        <p14:creationId xmlns:p14="http://schemas.microsoft.com/office/powerpoint/2010/main" val="180852223"/>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Hero Image">
    <p:bg>
      <p:bgPr>
        <a:solidFill>
          <a:srgbClr val="FFFFFF"/>
        </a:solidFill>
        <a:effectLst/>
      </p:bgPr>
    </p:bg>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1" y="0"/>
            <a:ext cx="12191999" cy="6858000"/>
          </a:xfrm>
          <a:solidFill>
            <a:srgbClr val="E9EEF3"/>
          </a:solidFill>
        </p:spPr>
        <p:txBody>
          <a:bodyPr rIns="0" anchor="ctr"/>
          <a:lstStyle>
            <a:lvl1pPr marL="0" indent="0" algn="ctr">
              <a:buNone/>
              <a:defRPr/>
            </a:lvl1pPr>
          </a:lstStyle>
          <a:p>
            <a:endParaRPr lang="en-US" dirty="0"/>
          </a:p>
        </p:txBody>
      </p:sp>
    </p:spTree>
    <p:extLst>
      <p:ext uri="{BB962C8B-B14F-4D97-AF65-F5344CB8AC3E}">
        <p14:creationId xmlns:p14="http://schemas.microsoft.com/office/powerpoint/2010/main" val="870033825"/>
      </p:ext>
    </p:extLst>
  </p:cSld>
  <p:clrMapOvr>
    <a:masterClrMapping/>
  </p:clrMapOvr>
  <p:transition spd="med"/>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hape 91"/>
          <p:cNvSpPr>
            <a:spLocks noGrp="1"/>
          </p:cNvSpPr>
          <p:nvPr>
            <p:ph type="title" hasCustomPrompt="1"/>
          </p:nvPr>
        </p:nvSpPr>
        <p:spPr>
          <a:xfrm>
            <a:off x="930728" y="2584451"/>
            <a:ext cx="10330547" cy="2216149"/>
          </a:xfrm>
          <a:prstGeom prst="rect">
            <a:avLst/>
          </a:prstGeom>
          <a:solidFill>
            <a:srgbClr val="FFFFFF"/>
          </a:solidFill>
        </p:spPr>
        <p:txBody>
          <a:bodyPr lIns="0" tIns="0" rIns="0" bIns="0" anchor="ctr"/>
          <a:lstStyle>
            <a:lvl1pPr algn="ctr" defTabSz="304796">
              <a:lnSpc>
                <a:spcPct val="100000"/>
              </a:lnSpc>
              <a:spcBef>
                <a:spcPts val="0"/>
              </a:spcBef>
              <a:defRPr kumimoji="0" sz="3200" b="0" i="0" u="none" strike="noStrike" cap="none" spc="0" normalizeH="0" baseline="0" dirty="0">
                <a:ln>
                  <a:noFill/>
                </a:ln>
                <a:solidFill>
                  <a:srgbClr val="000000"/>
                </a:solidFill>
                <a:effectLst/>
                <a:uFillTx/>
                <a:latin typeface="+mj-lt"/>
                <a:ea typeface="Lato Heavy"/>
                <a:cs typeface="Lato Heavy"/>
                <a:sym typeface="BrownStd-Light"/>
              </a:defRPr>
            </a:lvl1pPr>
          </a:lstStyle>
          <a:p>
            <a:r>
              <a:rPr lang="en-US" dirty="0"/>
              <a:t>Quote text</a:t>
            </a:r>
            <a:endParaRPr dirty="0"/>
          </a:p>
        </p:txBody>
      </p:sp>
      <p:sp>
        <p:nvSpPr>
          <p:cNvPr id="4" name="Shape 54"/>
          <p:cNvSpPr>
            <a:spLocks noGrp="1"/>
          </p:cNvSpPr>
          <p:nvPr>
            <p:ph type="body" idx="1" hasCustomPrompt="1"/>
          </p:nvPr>
        </p:nvSpPr>
        <p:spPr>
          <a:xfrm>
            <a:off x="930728" y="5061857"/>
            <a:ext cx="10330544" cy="805544"/>
          </a:xfrm>
          <a:prstGeom prst="rect">
            <a:avLst/>
          </a:prstGeom>
          <a:noFill/>
        </p:spPr>
        <p:txBody>
          <a:bodyPr rIns="0" anchor="t"/>
          <a:lstStyle>
            <a:lvl1pPr marL="0" indent="0" algn="ctr">
              <a:lnSpc>
                <a:spcPct val="100000"/>
              </a:lnSpc>
              <a:spcBef>
                <a:spcPts val="0"/>
              </a:spcBef>
              <a:buSzTx/>
              <a:buNone/>
              <a:defRPr lang="en-US" b="0" i="0" smtClean="0">
                <a:solidFill>
                  <a:srgbClr val="0060D6"/>
                </a:solidFill>
                <a:effectLst/>
                <a:latin typeface="+mn-lt"/>
              </a:defRPr>
            </a:lvl1pPr>
            <a:lvl2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2pPr>
            <a:lvl3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3pPr>
            <a:lvl4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4pPr>
            <a:lvl5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5pPr>
          </a:lstStyle>
          <a:p>
            <a:r>
              <a:rPr lang="en-US" b="0" i="0" dirty="0">
                <a:solidFill>
                  <a:srgbClr val="222222"/>
                </a:solidFill>
                <a:effectLst/>
                <a:latin typeface="Roboto" charset="0"/>
              </a:rPr>
              <a:t>—</a:t>
            </a:r>
            <a:r>
              <a:rPr lang="en-US" dirty="0"/>
              <a:t> Full Name</a:t>
            </a:r>
            <a:endParaRPr dirty="0"/>
          </a:p>
        </p:txBody>
      </p:sp>
      <p:sp>
        <p:nvSpPr>
          <p:cNvPr id="5" name="TextBox 4"/>
          <p:cNvSpPr txBox="1"/>
          <p:nvPr userDrawn="1"/>
        </p:nvSpPr>
        <p:spPr>
          <a:xfrm>
            <a:off x="5035500" y="1210156"/>
            <a:ext cx="2121000" cy="9361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oAutofit/>
          </a:bodyPr>
          <a:lstStyle/>
          <a:p>
            <a:pPr algn="ctr" defTabSz="8669866">
              <a:lnSpc>
                <a:spcPct val="100000"/>
              </a:lnSpc>
            </a:pPr>
            <a:r>
              <a:rPr lang="en-US" sz="8000" b="1" dirty="0">
                <a:solidFill>
                  <a:srgbClr val="0061D5"/>
                </a:solidFill>
                <a:latin typeface="Georgia" charset="0"/>
                <a:ea typeface="Georgia" charset="0"/>
                <a:cs typeface="Georgia" charset="0"/>
              </a:rPr>
              <a:t>“</a:t>
            </a:r>
          </a:p>
        </p:txBody>
      </p:sp>
    </p:spTree>
    <p:extLst>
      <p:ext uri="{BB962C8B-B14F-4D97-AF65-F5344CB8AC3E}">
        <p14:creationId xmlns:p14="http://schemas.microsoft.com/office/powerpoint/2010/main" val="1262157933"/>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6" name="Shape 91"/>
          <p:cNvSpPr>
            <a:spLocks noGrp="1"/>
          </p:cNvSpPr>
          <p:nvPr>
            <p:ph type="title" hasCustomPrompt="1"/>
          </p:nvPr>
        </p:nvSpPr>
        <p:spPr>
          <a:xfrm>
            <a:off x="914401" y="2146300"/>
            <a:ext cx="4860473" cy="2216149"/>
          </a:xfrm>
          <a:prstGeom prst="rect">
            <a:avLst/>
          </a:prstGeom>
        </p:spPr>
        <p:txBody>
          <a:bodyPr lIns="0" tIns="0" rIns="0" bIns="0" anchor="ctr"/>
          <a:lstStyle>
            <a:lvl1pPr algn="ctr" defTabSz="304796">
              <a:lnSpc>
                <a:spcPct val="100000"/>
              </a:lnSpc>
              <a:spcBef>
                <a:spcPts val="0"/>
              </a:spcBef>
              <a:defRPr kumimoji="0" sz="2400" b="0" i="0" u="none" strike="noStrike" cap="none" spc="0" normalizeH="0" baseline="0" dirty="0">
                <a:ln>
                  <a:noFill/>
                </a:ln>
                <a:solidFill>
                  <a:srgbClr val="000000"/>
                </a:solidFill>
                <a:effectLst/>
                <a:uFillTx/>
                <a:latin typeface="+mj-lt"/>
                <a:ea typeface="Lato Heavy"/>
                <a:cs typeface="Lato Heavy"/>
                <a:sym typeface="BrownStd-Light"/>
              </a:defRPr>
            </a:lvl1pPr>
          </a:lstStyle>
          <a:p>
            <a:r>
              <a:rPr lang="en-US" dirty="0"/>
              <a:t>Quote text</a:t>
            </a:r>
            <a:endParaRPr dirty="0"/>
          </a:p>
        </p:txBody>
      </p:sp>
      <p:sp>
        <p:nvSpPr>
          <p:cNvPr id="7" name="Shape 54"/>
          <p:cNvSpPr>
            <a:spLocks noGrp="1"/>
          </p:cNvSpPr>
          <p:nvPr>
            <p:ph type="body" idx="1" hasCustomPrompt="1"/>
          </p:nvPr>
        </p:nvSpPr>
        <p:spPr>
          <a:xfrm>
            <a:off x="914400" y="4623707"/>
            <a:ext cx="4860472" cy="805544"/>
          </a:xfrm>
          <a:prstGeom prst="rect">
            <a:avLst/>
          </a:prstGeom>
          <a:noFill/>
        </p:spPr>
        <p:txBody>
          <a:bodyPr rIns="0" anchor="t"/>
          <a:lstStyle>
            <a:lvl1pPr marL="0" indent="0" algn="ctr">
              <a:lnSpc>
                <a:spcPct val="100000"/>
              </a:lnSpc>
              <a:spcBef>
                <a:spcPts val="0"/>
              </a:spcBef>
              <a:buSzTx/>
              <a:buNone/>
              <a:defRPr lang="en-US" b="0" i="0" smtClean="0">
                <a:solidFill>
                  <a:srgbClr val="0061D5"/>
                </a:solidFill>
                <a:effectLst/>
              </a:defRPr>
            </a:lvl1pPr>
            <a:lvl2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2pPr>
            <a:lvl3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3pPr>
            <a:lvl4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4pPr>
            <a:lvl5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5pPr>
          </a:lstStyle>
          <a:p>
            <a:r>
              <a:rPr lang="en-US" b="0" i="0" dirty="0">
                <a:solidFill>
                  <a:srgbClr val="222222"/>
                </a:solidFill>
                <a:effectLst/>
                <a:latin typeface="Roboto" charset="0"/>
              </a:rPr>
              <a:t>—</a:t>
            </a:r>
            <a:r>
              <a:rPr lang="en-US" dirty="0"/>
              <a:t> Full Name</a:t>
            </a:r>
            <a:endParaRPr dirty="0"/>
          </a:p>
        </p:txBody>
      </p:sp>
      <p:sp>
        <p:nvSpPr>
          <p:cNvPr id="8" name="TextBox 7"/>
          <p:cNvSpPr txBox="1"/>
          <p:nvPr userDrawn="1"/>
        </p:nvSpPr>
        <p:spPr>
          <a:xfrm>
            <a:off x="7778047" y="1210156"/>
            <a:ext cx="2121000" cy="9361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oAutofit/>
          </a:bodyPr>
          <a:lstStyle/>
          <a:p>
            <a:pPr algn="ctr" defTabSz="8669866">
              <a:lnSpc>
                <a:spcPct val="100000"/>
              </a:lnSpc>
            </a:pPr>
            <a:r>
              <a:rPr lang="en-US" sz="8000" b="1" dirty="0">
                <a:solidFill>
                  <a:srgbClr val="0061D5"/>
                </a:solidFill>
                <a:latin typeface="Georgia" charset="0"/>
                <a:ea typeface="Georgia" charset="0"/>
                <a:cs typeface="Georgia" charset="0"/>
              </a:rPr>
              <a:t>“</a:t>
            </a:r>
          </a:p>
        </p:txBody>
      </p:sp>
      <p:sp>
        <p:nvSpPr>
          <p:cNvPr id="9" name="TextBox 8"/>
          <p:cNvSpPr txBox="1"/>
          <p:nvPr userDrawn="1"/>
        </p:nvSpPr>
        <p:spPr>
          <a:xfrm>
            <a:off x="2284136" y="1210156"/>
            <a:ext cx="2121000" cy="9361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oAutofit/>
          </a:bodyPr>
          <a:lstStyle/>
          <a:p>
            <a:pPr algn="ctr" defTabSz="8669866">
              <a:lnSpc>
                <a:spcPct val="100000"/>
              </a:lnSpc>
            </a:pPr>
            <a:r>
              <a:rPr lang="en-US" sz="8000" b="1" dirty="0">
                <a:solidFill>
                  <a:srgbClr val="0061D5"/>
                </a:solidFill>
                <a:latin typeface="Georgia" charset="0"/>
                <a:ea typeface="Georgia" charset="0"/>
                <a:cs typeface="Georgia" charset="0"/>
              </a:rPr>
              <a:t>“</a:t>
            </a:r>
          </a:p>
        </p:txBody>
      </p:sp>
      <p:sp>
        <p:nvSpPr>
          <p:cNvPr id="10" name="Shape 54"/>
          <p:cNvSpPr>
            <a:spLocks noGrp="1"/>
          </p:cNvSpPr>
          <p:nvPr>
            <p:ph type="body" idx="10" hasCustomPrompt="1"/>
          </p:nvPr>
        </p:nvSpPr>
        <p:spPr>
          <a:xfrm>
            <a:off x="6415135" y="4623707"/>
            <a:ext cx="4860472" cy="805544"/>
          </a:xfrm>
          <a:prstGeom prst="rect">
            <a:avLst/>
          </a:prstGeom>
          <a:noFill/>
        </p:spPr>
        <p:txBody>
          <a:bodyPr rIns="0" anchor="t"/>
          <a:lstStyle>
            <a:lvl1pPr marL="0" indent="0" algn="ctr">
              <a:lnSpc>
                <a:spcPct val="100000"/>
              </a:lnSpc>
              <a:spcBef>
                <a:spcPts val="0"/>
              </a:spcBef>
              <a:buSzTx/>
              <a:buNone/>
              <a:defRPr lang="en-US" b="0" i="0" smtClean="0">
                <a:solidFill>
                  <a:srgbClr val="0061D5"/>
                </a:solidFill>
                <a:effectLst/>
                <a:latin typeface="+mn-lt"/>
                <a:ea typeface="Andale Mono" charset="0"/>
                <a:cs typeface="Andale Mono" charset="0"/>
              </a:defRPr>
            </a:lvl1pPr>
            <a:lvl2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2pPr>
            <a:lvl3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3pPr>
            <a:lvl4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4pPr>
            <a:lvl5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5pPr>
          </a:lstStyle>
          <a:p>
            <a:r>
              <a:rPr lang="en-US" b="0" i="0" dirty="0">
                <a:solidFill>
                  <a:srgbClr val="545454"/>
                </a:solidFill>
                <a:effectLst/>
                <a:latin typeface="Roboto" charset="0"/>
              </a:rPr>
              <a:t>— </a:t>
            </a:r>
            <a:r>
              <a:rPr lang="en-US" dirty="0"/>
              <a:t>Full Name</a:t>
            </a:r>
            <a:endParaRPr dirty="0"/>
          </a:p>
        </p:txBody>
      </p:sp>
      <p:sp>
        <p:nvSpPr>
          <p:cNvPr id="11" name="Text Placeholder 4"/>
          <p:cNvSpPr>
            <a:spLocks noGrp="1"/>
          </p:cNvSpPr>
          <p:nvPr>
            <p:ph type="body" sz="quarter" idx="13" hasCustomPrompt="1"/>
          </p:nvPr>
        </p:nvSpPr>
        <p:spPr>
          <a:xfrm>
            <a:off x="6414235" y="2146301"/>
            <a:ext cx="4861984" cy="2216151"/>
          </a:xfrm>
        </p:spPr>
        <p:txBody>
          <a:bodyPr rIns="0" anchor="ctr"/>
          <a:lstStyle>
            <a:lvl1pPr marL="0" indent="0" algn="ctr">
              <a:lnSpc>
                <a:spcPct val="100000"/>
              </a:lnSpc>
              <a:buFontTx/>
              <a:buNone/>
              <a:defRPr sz="2400">
                <a:solidFill>
                  <a:srgbClr val="000000"/>
                </a:solidFill>
                <a:latin typeface="+mj-lt"/>
              </a:defRPr>
            </a:lvl1pPr>
            <a:lvl2pPr marL="317492" indent="0" algn="ctr">
              <a:buFontTx/>
              <a:buNone/>
              <a:defRPr sz="2400">
                <a:solidFill>
                  <a:srgbClr val="151F26"/>
                </a:solidFill>
                <a:latin typeface="+mj-lt"/>
              </a:defRPr>
            </a:lvl2pPr>
            <a:lvl3pPr marL="634984" indent="0" algn="ctr">
              <a:buFontTx/>
              <a:buNone/>
              <a:defRPr sz="2400">
                <a:solidFill>
                  <a:srgbClr val="151F26"/>
                </a:solidFill>
                <a:latin typeface="+mj-lt"/>
              </a:defRPr>
            </a:lvl3pPr>
            <a:lvl4pPr marL="952476" indent="0" algn="ctr">
              <a:buFontTx/>
              <a:buNone/>
              <a:defRPr sz="2400">
                <a:solidFill>
                  <a:srgbClr val="151F26"/>
                </a:solidFill>
                <a:latin typeface="+mj-lt"/>
              </a:defRPr>
            </a:lvl4pPr>
            <a:lvl5pPr marL="1269968" indent="0" algn="ctr">
              <a:buFontTx/>
              <a:buNone/>
              <a:defRPr sz="2400">
                <a:solidFill>
                  <a:srgbClr val="151F26"/>
                </a:solidFill>
                <a:latin typeface="+mj-lt"/>
              </a:defRPr>
            </a:lvl5pPr>
          </a:lstStyle>
          <a:p>
            <a:pPr lvl="0"/>
            <a:r>
              <a:rPr lang="en-US" dirty="0"/>
              <a:t>Quote text</a:t>
            </a:r>
          </a:p>
        </p:txBody>
      </p:sp>
    </p:spTree>
    <p:extLst>
      <p:ext uri="{BB962C8B-B14F-4D97-AF65-F5344CB8AC3E}">
        <p14:creationId xmlns:p14="http://schemas.microsoft.com/office/powerpoint/2010/main" val="1780581085"/>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2" name="Shape 91"/>
          <p:cNvSpPr>
            <a:spLocks noGrp="1"/>
          </p:cNvSpPr>
          <p:nvPr>
            <p:ph type="title" hasCustomPrompt="1"/>
          </p:nvPr>
        </p:nvSpPr>
        <p:spPr>
          <a:xfrm>
            <a:off x="920125" y="1486389"/>
            <a:ext cx="4860473" cy="1362876"/>
          </a:xfrm>
          <a:prstGeom prst="rect">
            <a:avLst/>
          </a:prstGeom>
        </p:spPr>
        <p:txBody>
          <a:bodyPr lIns="0" tIns="0" rIns="0" bIns="0" anchor="ctr"/>
          <a:lstStyle>
            <a:lvl1pPr algn="ctr" defTabSz="304796">
              <a:lnSpc>
                <a:spcPct val="100000"/>
              </a:lnSpc>
              <a:spcBef>
                <a:spcPts val="0"/>
              </a:spcBef>
              <a:defRPr kumimoji="0" sz="2133" b="0" i="0" u="none" strike="noStrike" cap="none" spc="0" normalizeH="0" baseline="0" dirty="0">
                <a:ln>
                  <a:noFill/>
                </a:ln>
                <a:solidFill>
                  <a:srgbClr val="000000"/>
                </a:solidFill>
                <a:effectLst/>
                <a:uFillTx/>
                <a:latin typeface="+mj-lt"/>
                <a:ea typeface="Lato Heavy"/>
                <a:cs typeface="Lato Heavy"/>
                <a:sym typeface="BrownStd-Light"/>
              </a:defRPr>
            </a:lvl1pPr>
          </a:lstStyle>
          <a:p>
            <a:r>
              <a:rPr lang="en-US" dirty="0"/>
              <a:t>Quote text</a:t>
            </a:r>
            <a:endParaRPr dirty="0"/>
          </a:p>
        </p:txBody>
      </p:sp>
      <p:sp>
        <p:nvSpPr>
          <p:cNvPr id="23" name="Shape 54"/>
          <p:cNvSpPr>
            <a:spLocks noGrp="1"/>
          </p:cNvSpPr>
          <p:nvPr>
            <p:ph type="body" idx="1" hasCustomPrompt="1"/>
          </p:nvPr>
        </p:nvSpPr>
        <p:spPr>
          <a:xfrm>
            <a:off x="920124" y="2849264"/>
            <a:ext cx="4860472" cy="805544"/>
          </a:xfrm>
          <a:prstGeom prst="rect">
            <a:avLst/>
          </a:prstGeom>
          <a:noFill/>
        </p:spPr>
        <p:txBody>
          <a:bodyPr rIns="0" anchor="t"/>
          <a:lstStyle>
            <a:lvl1pPr marL="0" indent="0" algn="ctr">
              <a:lnSpc>
                <a:spcPct val="100000"/>
              </a:lnSpc>
              <a:spcBef>
                <a:spcPts val="0"/>
              </a:spcBef>
              <a:buSzTx/>
              <a:buNone/>
              <a:defRPr lang="en-US" b="0" i="0" smtClean="0">
                <a:solidFill>
                  <a:srgbClr val="0061D5"/>
                </a:solidFill>
                <a:effectLst/>
              </a:defRPr>
            </a:lvl1pPr>
            <a:lvl2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2pPr>
            <a:lvl3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3pPr>
            <a:lvl4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4pPr>
            <a:lvl5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5pPr>
          </a:lstStyle>
          <a:p>
            <a:r>
              <a:rPr lang="en-US" b="0" i="0" dirty="0">
                <a:solidFill>
                  <a:srgbClr val="222222"/>
                </a:solidFill>
                <a:effectLst/>
                <a:latin typeface="Roboto" charset="0"/>
              </a:rPr>
              <a:t>—</a:t>
            </a:r>
            <a:r>
              <a:rPr lang="en-US" dirty="0"/>
              <a:t> Full Name</a:t>
            </a:r>
            <a:endParaRPr dirty="0"/>
          </a:p>
        </p:txBody>
      </p:sp>
      <p:sp>
        <p:nvSpPr>
          <p:cNvPr id="24" name="TextBox 23"/>
          <p:cNvSpPr txBox="1"/>
          <p:nvPr userDrawn="1"/>
        </p:nvSpPr>
        <p:spPr>
          <a:xfrm>
            <a:off x="2289860" y="835137"/>
            <a:ext cx="2121000" cy="9361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oAutofit/>
          </a:bodyPr>
          <a:lstStyle/>
          <a:p>
            <a:pPr algn="ctr" defTabSz="8669866">
              <a:lnSpc>
                <a:spcPct val="100000"/>
              </a:lnSpc>
            </a:pPr>
            <a:r>
              <a:rPr lang="en-US" sz="5333" b="1" dirty="0">
                <a:solidFill>
                  <a:srgbClr val="0061D5"/>
                </a:solidFill>
                <a:latin typeface="Georgia" charset="0"/>
                <a:ea typeface="Georgia" charset="0"/>
                <a:cs typeface="Georgia" charset="0"/>
              </a:rPr>
              <a:t>“</a:t>
            </a:r>
          </a:p>
        </p:txBody>
      </p:sp>
      <p:sp>
        <p:nvSpPr>
          <p:cNvPr id="25" name="Shape 54"/>
          <p:cNvSpPr>
            <a:spLocks noGrp="1"/>
          </p:cNvSpPr>
          <p:nvPr>
            <p:ph type="body" idx="10" hasCustomPrompt="1"/>
          </p:nvPr>
        </p:nvSpPr>
        <p:spPr>
          <a:xfrm>
            <a:off x="920124" y="5616325"/>
            <a:ext cx="4860472" cy="805544"/>
          </a:xfrm>
          <a:prstGeom prst="rect">
            <a:avLst/>
          </a:prstGeom>
          <a:noFill/>
        </p:spPr>
        <p:txBody>
          <a:bodyPr rIns="0" anchor="t"/>
          <a:lstStyle>
            <a:lvl1pPr marL="0" indent="0" algn="ctr">
              <a:lnSpc>
                <a:spcPct val="100000"/>
              </a:lnSpc>
              <a:spcBef>
                <a:spcPts val="0"/>
              </a:spcBef>
              <a:buSzTx/>
              <a:buNone/>
              <a:defRPr lang="en-US" b="0" i="0" smtClean="0">
                <a:solidFill>
                  <a:srgbClr val="0061D5"/>
                </a:solidFill>
                <a:effectLst/>
              </a:defRPr>
            </a:lvl1pPr>
            <a:lvl2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2pPr>
            <a:lvl3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3pPr>
            <a:lvl4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4pPr>
            <a:lvl5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5pPr>
          </a:lstStyle>
          <a:p>
            <a:r>
              <a:rPr lang="en-US" b="0" i="0" dirty="0">
                <a:solidFill>
                  <a:srgbClr val="222222"/>
                </a:solidFill>
                <a:effectLst/>
                <a:latin typeface="Roboto" charset="0"/>
              </a:rPr>
              <a:t>—</a:t>
            </a:r>
            <a:r>
              <a:rPr lang="en-US" dirty="0"/>
              <a:t> Full Name</a:t>
            </a:r>
            <a:endParaRPr dirty="0"/>
          </a:p>
        </p:txBody>
      </p:sp>
      <p:sp>
        <p:nvSpPr>
          <p:cNvPr id="26" name="TextBox 25"/>
          <p:cNvSpPr txBox="1"/>
          <p:nvPr userDrawn="1"/>
        </p:nvSpPr>
        <p:spPr>
          <a:xfrm>
            <a:off x="2289860" y="3602199"/>
            <a:ext cx="2121000" cy="9361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oAutofit/>
          </a:bodyPr>
          <a:lstStyle/>
          <a:p>
            <a:pPr algn="ctr" defTabSz="8669866">
              <a:lnSpc>
                <a:spcPct val="100000"/>
              </a:lnSpc>
            </a:pPr>
            <a:r>
              <a:rPr lang="en-US" sz="5333" b="1" dirty="0">
                <a:solidFill>
                  <a:srgbClr val="0061D5"/>
                </a:solidFill>
                <a:latin typeface="Georgia" charset="0"/>
                <a:ea typeface="Georgia" charset="0"/>
                <a:cs typeface="Georgia" charset="0"/>
              </a:rPr>
              <a:t>“</a:t>
            </a:r>
          </a:p>
        </p:txBody>
      </p:sp>
      <p:sp>
        <p:nvSpPr>
          <p:cNvPr id="27" name="Shape 54"/>
          <p:cNvSpPr>
            <a:spLocks noGrp="1"/>
          </p:cNvSpPr>
          <p:nvPr>
            <p:ph type="body" idx="11" hasCustomPrompt="1"/>
          </p:nvPr>
        </p:nvSpPr>
        <p:spPr>
          <a:xfrm>
            <a:off x="6417292" y="2849264"/>
            <a:ext cx="4860472" cy="805544"/>
          </a:xfrm>
          <a:prstGeom prst="rect">
            <a:avLst/>
          </a:prstGeom>
          <a:noFill/>
        </p:spPr>
        <p:txBody>
          <a:bodyPr rIns="0" anchor="t"/>
          <a:lstStyle>
            <a:lvl1pPr marL="0" indent="0" algn="ctr">
              <a:lnSpc>
                <a:spcPct val="100000"/>
              </a:lnSpc>
              <a:spcBef>
                <a:spcPts val="0"/>
              </a:spcBef>
              <a:buSzTx/>
              <a:buNone/>
              <a:defRPr lang="en-US" b="0" i="0" smtClean="0">
                <a:solidFill>
                  <a:srgbClr val="0061D5"/>
                </a:solidFill>
                <a:effectLst/>
              </a:defRPr>
            </a:lvl1pPr>
            <a:lvl2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2pPr>
            <a:lvl3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3pPr>
            <a:lvl4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4pPr>
            <a:lvl5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5pPr>
          </a:lstStyle>
          <a:p>
            <a:r>
              <a:rPr lang="en-US" b="0" i="0" dirty="0">
                <a:solidFill>
                  <a:srgbClr val="222222"/>
                </a:solidFill>
                <a:effectLst/>
                <a:latin typeface="Roboto" charset="0"/>
              </a:rPr>
              <a:t>—</a:t>
            </a:r>
            <a:r>
              <a:rPr lang="en-US" dirty="0"/>
              <a:t> Full Name</a:t>
            </a:r>
            <a:endParaRPr dirty="0"/>
          </a:p>
        </p:txBody>
      </p:sp>
      <p:sp>
        <p:nvSpPr>
          <p:cNvPr id="28" name="TextBox 27"/>
          <p:cNvSpPr txBox="1"/>
          <p:nvPr userDrawn="1"/>
        </p:nvSpPr>
        <p:spPr>
          <a:xfrm>
            <a:off x="7787028" y="835137"/>
            <a:ext cx="2121000" cy="9361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oAutofit/>
          </a:bodyPr>
          <a:lstStyle/>
          <a:p>
            <a:pPr algn="ctr" defTabSz="8669866">
              <a:lnSpc>
                <a:spcPct val="100000"/>
              </a:lnSpc>
            </a:pPr>
            <a:r>
              <a:rPr lang="en-US" sz="5333" b="1" dirty="0">
                <a:solidFill>
                  <a:srgbClr val="0061D5"/>
                </a:solidFill>
                <a:latin typeface="Georgia" charset="0"/>
                <a:ea typeface="Georgia" charset="0"/>
                <a:cs typeface="Georgia" charset="0"/>
              </a:rPr>
              <a:t>“</a:t>
            </a:r>
          </a:p>
        </p:txBody>
      </p:sp>
      <p:sp>
        <p:nvSpPr>
          <p:cNvPr id="29" name="Shape 54"/>
          <p:cNvSpPr>
            <a:spLocks noGrp="1"/>
          </p:cNvSpPr>
          <p:nvPr>
            <p:ph type="body" idx="12" hasCustomPrompt="1"/>
          </p:nvPr>
        </p:nvSpPr>
        <p:spPr>
          <a:xfrm>
            <a:off x="6417292" y="5616325"/>
            <a:ext cx="4860472" cy="805544"/>
          </a:xfrm>
          <a:prstGeom prst="rect">
            <a:avLst/>
          </a:prstGeom>
          <a:noFill/>
        </p:spPr>
        <p:txBody>
          <a:bodyPr rIns="0" anchor="t"/>
          <a:lstStyle>
            <a:lvl1pPr marL="0" indent="0" algn="ctr">
              <a:lnSpc>
                <a:spcPct val="100000"/>
              </a:lnSpc>
              <a:spcBef>
                <a:spcPts val="0"/>
              </a:spcBef>
              <a:buSzTx/>
              <a:buNone/>
              <a:defRPr lang="en-US" b="0" i="0" smtClean="0">
                <a:solidFill>
                  <a:srgbClr val="0061D5"/>
                </a:solidFill>
                <a:effectLst/>
              </a:defRPr>
            </a:lvl1pPr>
            <a:lvl2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2pPr>
            <a:lvl3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3pPr>
            <a:lvl4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4pPr>
            <a:lvl5pPr marL="0" indent="0" algn="ctr">
              <a:lnSpc>
                <a:spcPct val="110000"/>
              </a:lnSpc>
              <a:spcBef>
                <a:spcPts val="0"/>
              </a:spcBef>
              <a:buFontTx/>
              <a:buNone/>
              <a:defRPr sz="1867" b="0" i="0">
                <a:solidFill>
                  <a:srgbClr val="0061D5"/>
                </a:solidFill>
                <a:latin typeface="Lato" charset="0"/>
                <a:ea typeface="Lato" charset="0"/>
                <a:cs typeface="Lato" charset="0"/>
                <a:sym typeface="Lato Light"/>
              </a:defRPr>
            </a:lvl5pPr>
          </a:lstStyle>
          <a:p>
            <a:r>
              <a:rPr lang="en-US" b="0" i="0" dirty="0">
                <a:solidFill>
                  <a:srgbClr val="222222"/>
                </a:solidFill>
                <a:effectLst/>
                <a:latin typeface="Roboto" charset="0"/>
              </a:rPr>
              <a:t>—</a:t>
            </a:r>
            <a:r>
              <a:rPr lang="en-US" dirty="0"/>
              <a:t> Full Name</a:t>
            </a:r>
            <a:endParaRPr dirty="0"/>
          </a:p>
        </p:txBody>
      </p:sp>
      <p:sp>
        <p:nvSpPr>
          <p:cNvPr id="30" name="TextBox 29"/>
          <p:cNvSpPr txBox="1"/>
          <p:nvPr userDrawn="1"/>
        </p:nvSpPr>
        <p:spPr>
          <a:xfrm>
            <a:off x="7787028" y="3602199"/>
            <a:ext cx="2121000" cy="9361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oAutofit/>
          </a:bodyPr>
          <a:lstStyle/>
          <a:p>
            <a:pPr algn="ctr" defTabSz="8669866">
              <a:lnSpc>
                <a:spcPct val="100000"/>
              </a:lnSpc>
            </a:pPr>
            <a:r>
              <a:rPr lang="en-US" sz="5333" b="1" dirty="0">
                <a:solidFill>
                  <a:srgbClr val="0061D5"/>
                </a:solidFill>
                <a:latin typeface="Georgia" charset="0"/>
                <a:ea typeface="Georgia" charset="0"/>
                <a:cs typeface="Georgia" charset="0"/>
              </a:rPr>
              <a:t>“</a:t>
            </a:r>
          </a:p>
        </p:txBody>
      </p:sp>
      <p:sp>
        <p:nvSpPr>
          <p:cNvPr id="33" name="Text Placeholder 4"/>
          <p:cNvSpPr>
            <a:spLocks noGrp="1"/>
          </p:cNvSpPr>
          <p:nvPr>
            <p:ph type="body" sz="quarter" idx="14" hasCustomPrompt="1"/>
          </p:nvPr>
        </p:nvSpPr>
        <p:spPr>
          <a:xfrm>
            <a:off x="6417126" y="1486388"/>
            <a:ext cx="4860805" cy="1363005"/>
          </a:xfrm>
        </p:spPr>
        <p:txBody>
          <a:bodyPr rIns="0" anchor="ctr" anchorCtr="0"/>
          <a:lstStyle>
            <a:lvl1pPr marL="0" indent="0" algn="ctr">
              <a:lnSpc>
                <a:spcPct val="100000"/>
              </a:lnSpc>
              <a:buNone/>
              <a:defRPr sz="2133">
                <a:solidFill>
                  <a:srgbClr val="000000"/>
                </a:solidFill>
                <a:latin typeface="+mj-lt"/>
              </a:defRPr>
            </a:lvl1pPr>
          </a:lstStyle>
          <a:p>
            <a:pPr lvl="0"/>
            <a:r>
              <a:rPr lang="en-US" dirty="0"/>
              <a:t>Quote text</a:t>
            </a:r>
          </a:p>
        </p:txBody>
      </p:sp>
      <p:sp>
        <p:nvSpPr>
          <p:cNvPr id="34" name="Text Placeholder 4"/>
          <p:cNvSpPr>
            <a:spLocks noGrp="1"/>
          </p:cNvSpPr>
          <p:nvPr>
            <p:ph type="body" sz="quarter" idx="15" hasCustomPrompt="1"/>
          </p:nvPr>
        </p:nvSpPr>
        <p:spPr>
          <a:xfrm>
            <a:off x="6417126" y="4253450"/>
            <a:ext cx="4860805" cy="1363005"/>
          </a:xfrm>
        </p:spPr>
        <p:txBody>
          <a:bodyPr rIns="0" anchor="ctr" anchorCtr="0"/>
          <a:lstStyle>
            <a:lvl1pPr marL="0" indent="0" algn="ctr">
              <a:lnSpc>
                <a:spcPct val="100000"/>
              </a:lnSpc>
              <a:buNone/>
              <a:defRPr sz="2133">
                <a:solidFill>
                  <a:srgbClr val="000000"/>
                </a:solidFill>
                <a:latin typeface="+mj-lt"/>
              </a:defRPr>
            </a:lvl1pPr>
          </a:lstStyle>
          <a:p>
            <a:pPr lvl="0"/>
            <a:r>
              <a:rPr lang="en-US" dirty="0"/>
              <a:t>Quote text</a:t>
            </a:r>
          </a:p>
        </p:txBody>
      </p:sp>
      <p:sp>
        <p:nvSpPr>
          <p:cNvPr id="35" name="Text Placeholder 4"/>
          <p:cNvSpPr>
            <a:spLocks noGrp="1"/>
          </p:cNvSpPr>
          <p:nvPr>
            <p:ph type="body" sz="quarter" idx="16" hasCustomPrompt="1"/>
          </p:nvPr>
        </p:nvSpPr>
        <p:spPr>
          <a:xfrm>
            <a:off x="919958" y="4253450"/>
            <a:ext cx="4860805" cy="1363005"/>
          </a:xfrm>
        </p:spPr>
        <p:txBody>
          <a:bodyPr rIns="0" anchor="ctr" anchorCtr="0"/>
          <a:lstStyle>
            <a:lvl1pPr marL="0" indent="0" algn="ctr">
              <a:lnSpc>
                <a:spcPct val="100000"/>
              </a:lnSpc>
              <a:buNone/>
              <a:defRPr sz="2133">
                <a:solidFill>
                  <a:srgbClr val="000000"/>
                </a:solidFill>
                <a:latin typeface="+mj-lt"/>
              </a:defRPr>
            </a:lvl1pPr>
          </a:lstStyle>
          <a:p>
            <a:pPr lvl="0"/>
            <a:r>
              <a:rPr lang="en-US" dirty="0"/>
              <a:t>Quote text</a:t>
            </a:r>
          </a:p>
        </p:txBody>
      </p:sp>
    </p:spTree>
    <p:extLst>
      <p:ext uri="{BB962C8B-B14F-4D97-AF65-F5344CB8AC3E}">
        <p14:creationId xmlns:p14="http://schemas.microsoft.com/office/powerpoint/2010/main" val="2090432587"/>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Headshot 6-Up">
    <p:bg>
      <p:bgPr>
        <a:solidFill>
          <a:srgbClr val="FFFFFF"/>
        </a:solidFill>
        <a:effectLst/>
      </p:bgPr>
    </p:bg>
    <p:spTree>
      <p:nvGrpSpPr>
        <p:cNvPr id="1" name=""/>
        <p:cNvGrpSpPr/>
        <p:nvPr/>
      </p:nvGrpSpPr>
      <p:grpSpPr>
        <a:xfrm>
          <a:off x="0" y="0"/>
          <a:ext cx="0" cy="0"/>
          <a:chOff x="0" y="0"/>
          <a:chExt cx="0" cy="0"/>
        </a:xfrm>
      </p:grpSpPr>
      <p:sp>
        <p:nvSpPr>
          <p:cNvPr id="53" name="Picture Placeholder 3"/>
          <p:cNvSpPr>
            <a:spLocks noGrp="1" noChangeAspect="1"/>
          </p:cNvSpPr>
          <p:nvPr>
            <p:ph type="pic" sz="quarter" idx="25"/>
          </p:nvPr>
        </p:nvSpPr>
        <p:spPr>
          <a:xfrm>
            <a:off x="5327491" y="1064645"/>
            <a:ext cx="1537019" cy="1535737"/>
          </a:xfrm>
          <a:prstGeom prst="rect">
            <a:avLst/>
          </a:prstGeom>
          <a:solidFill>
            <a:srgbClr val="E9EEF3"/>
          </a:solidFill>
        </p:spPr>
        <p:txBody>
          <a:bodyPr rIns="0" anchor="ctr"/>
          <a:lstStyle>
            <a:lvl1pPr marL="0" indent="0" algn="ctr">
              <a:lnSpc>
                <a:spcPct val="100000"/>
              </a:lnSpc>
              <a:buNone/>
              <a:defRPr sz="1200">
                <a:solidFill>
                  <a:srgbClr val="FFFFFF"/>
                </a:solidFill>
              </a:defRPr>
            </a:lvl1pPr>
          </a:lstStyle>
          <a:p>
            <a:endParaRPr lang="en-US"/>
          </a:p>
        </p:txBody>
      </p:sp>
      <p:sp>
        <p:nvSpPr>
          <p:cNvPr id="56" name="Text Placeholder 2"/>
          <p:cNvSpPr>
            <a:spLocks noGrp="1"/>
          </p:cNvSpPr>
          <p:nvPr>
            <p:ph type="body" sz="quarter" idx="40" hasCustomPrompt="1"/>
          </p:nvPr>
        </p:nvSpPr>
        <p:spPr>
          <a:xfrm>
            <a:off x="4280172" y="2697251"/>
            <a:ext cx="3744067" cy="392309"/>
          </a:xfrm>
        </p:spPr>
        <p:txBody>
          <a:bodyPr lIns="0" tIns="0" rIns="0" bIns="0">
            <a:noAutofit/>
          </a:bodyPr>
          <a:lstStyle>
            <a:lvl1pPr marL="0" indent="0" algn="ctr">
              <a:lnSpc>
                <a:spcPct val="100000"/>
              </a:lnSpc>
              <a:spcBef>
                <a:spcPts val="0"/>
              </a:spcBef>
              <a:spcAft>
                <a:spcPts val="0"/>
              </a:spcAft>
              <a:buNone/>
              <a:defRPr sz="2000" baseline="0">
                <a:solidFill>
                  <a:srgbClr val="000000"/>
                </a:solidFill>
                <a:latin typeface="+mj-lt"/>
              </a:defRPr>
            </a:lvl1pPr>
            <a:lvl2pPr marL="0" indent="0" algn="ctr">
              <a:spcBef>
                <a:spcPts val="1067"/>
              </a:spcBef>
              <a:spcAft>
                <a:spcPts val="1067"/>
              </a:spcAft>
              <a:buNone/>
              <a:defRPr>
                <a:solidFill>
                  <a:srgbClr val="2360D6"/>
                </a:solidFill>
              </a:defRPr>
            </a:lvl2pPr>
            <a:lvl3pPr marL="0" indent="0" algn="ctr">
              <a:spcBef>
                <a:spcPts val="1067"/>
              </a:spcBef>
              <a:spcAft>
                <a:spcPts val="1067"/>
              </a:spcAft>
              <a:buNone/>
              <a:defRPr>
                <a:solidFill>
                  <a:srgbClr val="687F85"/>
                </a:solidFill>
              </a:defRPr>
            </a:lvl3pPr>
            <a:lvl4pPr marL="0" indent="0" algn="ctr">
              <a:buNone/>
              <a:defRPr/>
            </a:lvl4pPr>
            <a:lvl5pPr marL="0" indent="0" algn="ctr">
              <a:buNone/>
              <a:defRPr/>
            </a:lvl5pPr>
          </a:lstStyle>
          <a:p>
            <a:pPr lvl="0"/>
            <a:r>
              <a:rPr lang="en-US"/>
              <a:t>Full name</a:t>
            </a:r>
            <a:endParaRPr lang="en-US" dirty="0"/>
          </a:p>
        </p:txBody>
      </p:sp>
      <p:sp>
        <p:nvSpPr>
          <p:cNvPr id="57" name="Text Placeholder 4"/>
          <p:cNvSpPr>
            <a:spLocks noGrp="1"/>
          </p:cNvSpPr>
          <p:nvPr>
            <p:ph type="body" sz="quarter" idx="41" hasCustomPrompt="1"/>
          </p:nvPr>
        </p:nvSpPr>
        <p:spPr>
          <a:xfrm>
            <a:off x="4280171" y="3059057"/>
            <a:ext cx="3744068" cy="879227"/>
          </a:xfrm>
        </p:spPr>
        <p:txBody>
          <a:bodyPr lIns="0" rIns="0"/>
          <a:lstStyle>
            <a:lvl1pPr marL="0" indent="0" algn="ctr">
              <a:lnSpc>
                <a:spcPct val="100000"/>
              </a:lnSpc>
              <a:spcAft>
                <a:spcPts val="0"/>
              </a:spcAft>
              <a:buNone/>
              <a:defRPr sz="1600">
                <a:solidFill>
                  <a:srgbClr val="636D78"/>
                </a:solidFill>
                <a:latin typeface="+mn-lt"/>
              </a:defRPr>
            </a:lvl1pPr>
          </a:lstStyle>
          <a:p>
            <a:pPr lvl="0"/>
            <a:r>
              <a:rPr lang="en-US" dirty="0"/>
              <a:t>Job title</a:t>
            </a:r>
            <a:br>
              <a:rPr lang="en-US" dirty="0"/>
            </a:br>
            <a:r>
              <a:rPr lang="en-US" dirty="0"/>
              <a:t>Company name</a:t>
            </a:r>
          </a:p>
        </p:txBody>
      </p:sp>
      <p:sp>
        <p:nvSpPr>
          <p:cNvPr id="66" name="Picture Placeholder 3"/>
          <p:cNvSpPr>
            <a:spLocks noGrp="1" noChangeAspect="1"/>
          </p:cNvSpPr>
          <p:nvPr>
            <p:ph type="pic" sz="quarter" idx="48"/>
          </p:nvPr>
        </p:nvSpPr>
        <p:spPr>
          <a:xfrm>
            <a:off x="9192387" y="1064645"/>
            <a:ext cx="1537019" cy="1535737"/>
          </a:xfrm>
          <a:prstGeom prst="rect">
            <a:avLst/>
          </a:prstGeom>
          <a:solidFill>
            <a:srgbClr val="E9EEF3"/>
          </a:solidFill>
        </p:spPr>
        <p:txBody>
          <a:bodyPr rIns="0" anchor="ctr"/>
          <a:lstStyle>
            <a:lvl1pPr marL="0" indent="0" algn="ctr">
              <a:lnSpc>
                <a:spcPct val="100000"/>
              </a:lnSpc>
              <a:buNone/>
              <a:defRPr sz="1200">
                <a:solidFill>
                  <a:srgbClr val="FFFFFF"/>
                </a:solidFill>
              </a:defRPr>
            </a:lvl1pPr>
          </a:lstStyle>
          <a:p>
            <a:endParaRPr lang="en-US"/>
          </a:p>
        </p:txBody>
      </p:sp>
      <p:sp>
        <p:nvSpPr>
          <p:cNvPr id="67" name="Text Placeholder 2"/>
          <p:cNvSpPr>
            <a:spLocks noGrp="1"/>
          </p:cNvSpPr>
          <p:nvPr>
            <p:ph type="body" sz="quarter" idx="49" hasCustomPrompt="1"/>
          </p:nvPr>
        </p:nvSpPr>
        <p:spPr>
          <a:xfrm>
            <a:off x="8145068" y="2697251"/>
            <a:ext cx="3744067" cy="392309"/>
          </a:xfrm>
        </p:spPr>
        <p:txBody>
          <a:bodyPr lIns="0" tIns="0" rIns="0" bIns="0">
            <a:noAutofit/>
          </a:bodyPr>
          <a:lstStyle>
            <a:lvl1pPr marL="0" indent="0" algn="ctr">
              <a:lnSpc>
                <a:spcPct val="100000"/>
              </a:lnSpc>
              <a:spcBef>
                <a:spcPts val="0"/>
              </a:spcBef>
              <a:spcAft>
                <a:spcPts val="0"/>
              </a:spcAft>
              <a:buNone/>
              <a:defRPr sz="2000" baseline="0">
                <a:solidFill>
                  <a:srgbClr val="000000"/>
                </a:solidFill>
                <a:latin typeface="+mj-lt"/>
              </a:defRPr>
            </a:lvl1pPr>
            <a:lvl2pPr marL="0" indent="0" algn="ctr">
              <a:spcBef>
                <a:spcPts val="1067"/>
              </a:spcBef>
              <a:spcAft>
                <a:spcPts val="1067"/>
              </a:spcAft>
              <a:buNone/>
              <a:defRPr>
                <a:solidFill>
                  <a:srgbClr val="2360D6"/>
                </a:solidFill>
              </a:defRPr>
            </a:lvl2pPr>
            <a:lvl3pPr marL="0" indent="0" algn="ctr">
              <a:spcBef>
                <a:spcPts val="1067"/>
              </a:spcBef>
              <a:spcAft>
                <a:spcPts val="1067"/>
              </a:spcAft>
              <a:buNone/>
              <a:defRPr>
                <a:solidFill>
                  <a:srgbClr val="687F85"/>
                </a:solidFill>
              </a:defRPr>
            </a:lvl3pPr>
            <a:lvl4pPr marL="0" indent="0" algn="ctr">
              <a:buNone/>
              <a:defRPr/>
            </a:lvl4pPr>
            <a:lvl5pPr marL="0" indent="0" algn="ctr">
              <a:buNone/>
              <a:defRPr/>
            </a:lvl5pPr>
          </a:lstStyle>
          <a:p>
            <a:pPr lvl="0"/>
            <a:r>
              <a:rPr lang="en-US"/>
              <a:t>Full name</a:t>
            </a:r>
            <a:endParaRPr lang="en-US" dirty="0"/>
          </a:p>
        </p:txBody>
      </p:sp>
      <p:sp>
        <p:nvSpPr>
          <p:cNvPr id="68" name="Text Placeholder 4"/>
          <p:cNvSpPr>
            <a:spLocks noGrp="1"/>
          </p:cNvSpPr>
          <p:nvPr>
            <p:ph type="body" sz="quarter" idx="50" hasCustomPrompt="1"/>
          </p:nvPr>
        </p:nvSpPr>
        <p:spPr>
          <a:xfrm>
            <a:off x="8145067" y="3059057"/>
            <a:ext cx="3744068" cy="879227"/>
          </a:xfrm>
        </p:spPr>
        <p:txBody>
          <a:bodyPr lIns="0" rIns="0"/>
          <a:lstStyle>
            <a:lvl1pPr marL="0" indent="0" algn="ctr">
              <a:lnSpc>
                <a:spcPct val="100000"/>
              </a:lnSpc>
              <a:spcAft>
                <a:spcPts val="0"/>
              </a:spcAft>
              <a:buNone/>
              <a:defRPr sz="1600">
                <a:solidFill>
                  <a:srgbClr val="636D78"/>
                </a:solidFill>
                <a:latin typeface="+mn-lt"/>
              </a:defRPr>
            </a:lvl1pPr>
          </a:lstStyle>
          <a:p>
            <a:pPr lvl="0"/>
            <a:r>
              <a:rPr lang="en-US" dirty="0"/>
              <a:t>Job title</a:t>
            </a:r>
            <a:br>
              <a:rPr lang="en-US" dirty="0"/>
            </a:br>
            <a:r>
              <a:rPr lang="en-US" dirty="0"/>
              <a:t>Company name</a:t>
            </a:r>
          </a:p>
        </p:txBody>
      </p:sp>
      <p:sp>
        <p:nvSpPr>
          <p:cNvPr id="69" name="Picture Placeholder 3"/>
          <p:cNvSpPr>
            <a:spLocks noGrp="1" noChangeAspect="1"/>
          </p:cNvSpPr>
          <p:nvPr>
            <p:ph type="pic" sz="quarter" idx="51"/>
          </p:nvPr>
        </p:nvSpPr>
        <p:spPr>
          <a:xfrm>
            <a:off x="5327491" y="3964041"/>
            <a:ext cx="1537019" cy="1535737"/>
          </a:xfrm>
          <a:prstGeom prst="rect">
            <a:avLst/>
          </a:prstGeom>
          <a:solidFill>
            <a:srgbClr val="E9EEF3"/>
          </a:solidFill>
        </p:spPr>
        <p:txBody>
          <a:bodyPr rIns="0" anchor="ctr"/>
          <a:lstStyle>
            <a:lvl1pPr marL="0" indent="0" algn="ctr">
              <a:lnSpc>
                <a:spcPct val="100000"/>
              </a:lnSpc>
              <a:buNone/>
              <a:defRPr sz="1200">
                <a:solidFill>
                  <a:srgbClr val="FFFFFF"/>
                </a:solidFill>
              </a:defRPr>
            </a:lvl1pPr>
          </a:lstStyle>
          <a:p>
            <a:endParaRPr lang="en-US"/>
          </a:p>
        </p:txBody>
      </p:sp>
      <p:sp>
        <p:nvSpPr>
          <p:cNvPr id="70" name="Text Placeholder 2"/>
          <p:cNvSpPr>
            <a:spLocks noGrp="1"/>
          </p:cNvSpPr>
          <p:nvPr>
            <p:ph type="body" sz="quarter" idx="52" hasCustomPrompt="1"/>
          </p:nvPr>
        </p:nvSpPr>
        <p:spPr>
          <a:xfrm>
            <a:off x="4280172" y="5596647"/>
            <a:ext cx="3744067" cy="392309"/>
          </a:xfrm>
        </p:spPr>
        <p:txBody>
          <a:bodyPr lIns="0" tIns="0" rIns="0" bIns="0">
            <a:noAutofit/>
          </a:bodyPr>
          <a:lstStyle>
            <a:lvl1pPr marL="0" indent="0" algn="ctr">
              <a:lnSpc>
                <a:spcPct val="100000"/>
              </a:lnSpc>
              <a:spcBef>
                <a:spcPts val="0"/>
              </a:spcBef>
              <a:spcAft>
                <a:spcPts val="0"/>
              </a:spcAft>
              <a:buNone/>
              <a:defRPr sz="2000" baseline="0">
                <a:solidFill>
                  <a:srgbClr val="000000"/>
                </a:solidFill>
                <a:latin typeface="+mj-lt"/>
              </a:defRPr>
            </a:lvl1pPr>
            <a:lvl2pPr marL="0" indent="0" algn="ctr">
              <a:spcBef>
                <a:spcPts val="1067"/>
              </a:spcBef>
              <a:spcAft>
                <a:spcPts val="1067"/>
              </a:spcAft>
              <a:buNone/>
              <a:defRPr>
                <a:solidFill>
                  <a:srgbClr val="2360D6"/>
                </a:solidFill>
              </a:defRPr>
            </a:lvl2pPr>
            <a:lvl3pPr marL="0" indent="0" algn="ctr">
              <a:spcBef>
                <a:spcPts val="1067"/>
              </a:spcBef>
              <a:spcAft>
                <a:spcPts val="1067"/>
              </a:spcAft>
              <a:buNone/>
              <a:defRPr>
                <a:solidFill>
                  <a:srgbClr val="687F85"/>
                </a:solidFill>
              </a:defRPr>
            </a:lvl3pPr>
            <a:lvl4pPr marL="0" indent="0" algn="ctr">
              <a:buNone/>
              <a:defRPr/>
            </a:lvl4pPr>
            <a:lvl5pPr marL="0" indent="0" algn="ctr">
              <a:buNone/>
              <a:defRPr/>
            </a:lvl5pPr>
          </a:lstStyle>
          <a:p>
            <a:pPr lvl="0"/>
            <a:r>
              <a:rPr lang="en-US"/>
              <a:t>Full name</a:t>
            </a:r>
            <a:endParaRPr lang="en-US" dirty="0"/>
          </a:p>
        </p:txBody>
      </p:sp>
      <p:sp>
        <p:nvSpPr>
          <p:cNvPr id="71" name="Text Placeholder 4"/>
          <p:cNvSpPr>
            <a:spLocks noGrp="1"/>
          </p:cNvSpPr>
          <p:nvPr>
            <p:ph type="body" sz="quarter" idx="53" hasCustomPrompt="1"/>
          </p:nvPr>
        </p:nvSpPr>
        <p:spPr>
          <a:xfrm>
            <a:off x="4280171" y="5958453"/>
            <a:ext cx="3744068" cy="879227"/>
          </a:xfrm>
        </p:spPr>
        <p:txBody>
          <a:bodyPr lIns="0" rIns="0"/>
          <a:lstStyle>
            <a:lvl1pPr marL="0" indent="0" algn="ctr">
              <a:lnSpc>
                <a:spcPct val="100000"/>
              </a:lnSpc>
              <a:spcAft>
                <a:spcPts val="0"/>
              </a:spcAft>
              <a:buNone/>
              <a:defRPr sz="1600">
                <a:solidFill>
                  <a:srgbClr val="636D78"/>
                </a:solidFill>
                <a:latin typeface="+mn-lt"/>
              </a:defRPr>
            </a:lvl1pPr>
          </a:lstStyle>
          <a:p>
            <a:pPr lvl="0"/>
            <a:r>
              <a:rPr lang="en-US" dirty="0"/>
              <a:t>Job title</a:t>
            </a:r>
            <a:br>
              <a:rPr lang="en-US" dirty="0"/>
            </a:br>
            <a:r>
              <a:rPr lang="en-US" dirty="0"/>
              <a:t>Company name</a:t>
            </a:r>
          </a:p>
        </p:txBody>
      </p:sp>
      <p:sp>
        <p:nvSpPr>
          <p:cNvPr id="72" name="Picture Placeholder 3"/>
          <p:cNvSpPr>
            <a:spLocks noGrp="1" noChangeAspect="1"/>
          </p:cNvSpPr>
          <p:nvPr>
            <p:ph type="pic" sz="quarter" idx="54"/>
          </p:nvPr>
        </p:nvSpPr>
        <p:spPr>
          <a:xfrm>
            <a:off x="9192387" y="3964041"/>
            <a:ext cx="1537019" cy="1535737"/>
          </a:xfrm>
          <a:prstGeom prst="rect">
            <a:avLst/>
          </a:prstGeom>
          <a:solidFill>
            <a:srgbClr val="E9EEF3"/>
          </a:solidFill>
        </p:spPr>
        <p:txBody>
          <a:bodyPr rIns="0" anchor="ctr"/>
          <a:lstStyle>
            <a:lvl1pPr marL="0" indent="0" algn="ctr">
              <a:lnSpc>
                <a:spcPct val="100000"/>
              </a:lnSpc>
              <a:buNone/>
              <a:defRPr sz="1200">
                <a:solidFill>
                  <a:srgbClr val="FFFFFF"/>
                </a:solidFill>
              </a:defRPr>
            </a:lvl1pPr>
          </a:lstStyle>
          <a:p>
            <a:endParaRPr lang="en-US"/>
          </a:p>
        </p:txBody>
      </p:sp>
      <p:sp>
        <p:nvSpPr>
          <p:cNvPr id="73" name="Text Placeholder 2"/>
          <p:cNvSpPr>
            <a:spLocks noGrp="1"/>
          </p:cNvSpPr>
          <p:nvPr>
            <p:ph type="body" sz="quarter" idx="55" hasCustomPrompt="1"/>
          </p:nvPr>
        </p:nvSpPr>
        <p:spPr>
          <a:xfrm>
            <a:off x="8145068" y="5596647"/>
            <a:ext cx="3744067" cy="392309"/>
          </a:xfrm>
        </p:spPr>
        <p:txBody>
          <a:bodyPr lIns="0" tIns="0" rIns="0" bIns="0">
            <a:noAutofit/>
          </a:bodyPr>
          <a:lstStyle>
            <a:lvl1pPr marL="0" indent="0" algn="ctr">
              <a:lnSpc>
                <a:spcPct val="100000"/>
              </a:lnSpc>
              <a:spcBef>
                <a:spcPts val="0"/>
              </a:spcBef>
              <a:spcAft>
                <a:spcPts val="0"/>
              </a:spcAft>
              <a:buNone/>
              <a:defRPr sz="2000" baseline="0">
                <a:solidFill>
                  <a:srgbClr val="000000"/>
                </a:solidFill>
                <a:latin typeface="+mj-lt"/>
              </a:defRPr>
            </a:lvl1pPr>
            <a:lvl2pPr marL="0" indent="0" algn="ctr">
              <a:spcBef>
                <a:spcPts val="1067"/>
              </a:spcBef>
              <a:spcAft>
                <a:spcPts val="1067"/>
              </a:spcAft>
              <a:buNone/>
              <a:defRPr>
                <a:solidFill>
                  <a:srgbClr val="2360D6"/>
                </a:solidFill>
              </a:defRPr>
            </a:lvl2pPr>
            <a:lvl3pPr marL="0" indent="0" algn="ctr">
              <a:spcBef>
                <a:spcPts val="1067"/>
              </a:spcBef>
              <a:spcAft>
                <a:spcPts val="1067"/>
              </a:spcAft>
              <a:buNone/>
              <a:defRPr>
                <a:solidFill>
                  <a:srgbClr val="687F85"/>
                </a:solidFill>
              </a:defRPr>
            </a:lvl3pPr>
            <a:lvl4pPr marL="0" indent="0" algn="ctr">
              <a:buNone/>
              <a:defRPr/>
            </a:lvl4pPr>
            <a:lvl5pPr marL="0" indent="0" algn="ctr">
              <a:buNone/>
              <a:defRPr/>
            </a:lvl5pPr>
          </a:lstStyle>
          <a:p>
            <a:pPr lvl="0"/>
            <a:r>
              <a:rPr lang="en-US" dirty="0"/>
              <a:t>Full name</a:t>
            </a:r>
          </a:p>
        </p:txBody>
      </p:sp>
      <p:sp>
        <p:nvSpPr>
          <p:cNvPr id="74" name="Text Placeholder 4"/>
          <p:cNvSpPr>
            <a:spLocks noGrp="1"/>
          </p:cNvSpPr>
          <p:nvPr>
            <p:ph type="body" sz="quarter" idx="56" hasCustomPrompt="1"/>
          </p:nvPr>
        </p:nvSpPr>
        <p:spPr>
          <a:xfrm>
            <a:off x="8145067" y="5958453"/>
            <a:ext cx="3744068" cy="879227"/>
          </a:xfrm>
        </p:spPr>
        <p:txBody>
          <a:bodyPr lIns="0" rIns="91440"/>
          <a:lstStyle>
            <a:lvl1pPr marL="0" indent="0" algn="ctr">
              <a:lnSpc>
                <a:spcPct val="100000"/>
              </a:lnSpc>
              <a:spcAft>
                <a:spcPts val="0"/>
              </a:spcAft>
              <a:buNone/>
              <a:defRPr sz="1600">
                <a:solidFill>
                  <a:srgbClr val="636D78"/>
                </a:solidFill>
                <a:latin typeface="+mn-lt"/>
              </a:defRPr>
            </a:lvl1pPr>
          </a:lstStyle>
          <a:p>
            <a:pPr lvl="0"/>
            <a:r>
              <a:rPr lang="en-US" dirty="0"/>
              <a:t>Job title</a:t>
            </a:r>
            <a:br>
              <a:rPr lang="en-US" dirty="0"/>
            </a:br>
            <a:r>
              <a:rPr lang="en-US" dirty="0"/>
              <a:t>Company name</a:t>
            </a:r>
          </a:p>
        </p:txBody>
      </p:sp>
      <p:sp>
        <p:nvSpPr>
          <p:cNvPr id="75" name="Picture Placeholder 3"/>
          <p:cNvSpPr>
            <a:spLocks noGrp="1" noChangeAspect="1"/>
          </p:cNvSpPr>
          <p:nvPr>
            <p:ph type="pic" sz="quarter" idx="57"/>
          </p:nvPr>
        </p:nvSpPr>
        <p:spPr>
          <a:xfrm>
            <a:off x="1369413" y="1064645"/>
            <a:ext cx="1537019" cy="1535737"/>
          </a:xfrm>
          <a:prstGeom prst="rect">
            <a:avLst/>
          </a:prstGeom>
          <a:solidFill>
            <a:srgbClr val="E9EEF3"/>
          </a:solidFill>
        </p:spPr>
        <p:txBody>
          <a:bodyPr rIns="0" anchor="ctr"/>
          <a:lstStyle>
            <a:lvl1pPr marL="0" indent="0" algn="ctr">
              <a:lnSpc>
                <a:spcPct val="100000"/>
              </a:lnSpc>
              <a:buNone/>
              <a:defRPr sz="1200">
                <a:solidFill>
                  <a:srgbClr val="FFFFFF"/>
                </a:solidFill>
              </a:defRPr>
            </a:lvl1pPr>
          </a:lstStyle>
          <a:p>
            <a:endParaRPr lang="en-US"/>
          </a:p>
        </p:txBody>
      </p:sp>
      <p:sp>
        <p:nvSpPr>
          <p:cNvPr id="76" name="Text Placeholder 2"/>
          <p:cNvSpPr>
            <a:spLocks noGrp="1"/>
          </p:cNvSpPr>
          <p:nvPr>
            <p:ph type="body" sz="quarter" idx="58" hasCustomPrompt="1"/>
          </p:nvPr>
        </p:nvSpPr>
        <p:spPr>
          <a:xfrm>
            <a:off x="322095" y="2697251"/>
            <a:ext cx="3744067" cy="392309"/>
          </a:xfrm>
        </p:spPr>
        <p:txBody>
          <a:bodyPr lIns="0" tIns="0" rIns="0" bIns="0">
            <a:noAutofit/>
          </a:bodyPr>
          <a:lstStyle>
            <a:lvl1pPr marL="0" indent="0" algn="ctr">
              <a:lnSpc>
                <a:spcPct val="100000"/>
              </a:lnSpc>
              <a:spcBef>
                <a:spcPts val="0"/>
              </a:spcBef>
              <a:spcAft>
                <a:spcPts val="0"/>
              </a:spcAft>
              <a:buNone/>
              <a:defRPr sz="2000" baseline="0">
                <a:solidFill>
                  <a:srgbClr val="000000"/>
                </a:solidFill>
                <a:latin typeface="+mj-lt"/>
              </a:defRPr>
            </a:lvl1pPr>
            <a:lvl2pPr marL="0" indent="0" algn="ctr">
              <a:spcBef>
                <a:spcPts val="1067"/>
              </a:spcBef>
              <a:spcAft>
                <a:spcPts val="1067"/>
              </a:spcAft>
              <a:buNone/>
              <a:defRPr>
                <a:solidFill>
                  <a:srgbClr val="2360D6"/>
                </a:solidFill>
              </a:defRPr>
            </a:lvl2pPr>
            <a:lvl3pPr marL="0" indent="0" algn="ctr">
              <a:spcBef>
                <a:spcPts val="1067"/>
              </a:spcBef>
              <a:spcAft>
                <a:spcPts val="1067"/>
              </a:spcAft>
              <a:buNone/>
              <a:defRPr>
                <a:solidFill>
                  <a:srgbClr val="687F85"/>
                </a:solidFill>
              </a:defRPr>
            </a:lvl3pPr>
            <a:lvl4pPr marL="0" indent="0" algn="ctr">
              <a:buNone/>
              <a:defRPr/>
            </a:lvl4pPr>
            <a:lvl5pPr marL="0" indent="0" algn="ctr">
              <a:buNone/>
              <a:defRPr/>
            </a:lvl5pPr>
          </a:lstStyle>
          <a:p>
            <a:pPr lvl="0"/>
            <a:r>
              <a:rPr lang="en-US" dirty="0"/>
              <a:t>Full name</a:t>
            </a:r>
          </a:p>
        </p:txBody>
      </p:sp>
      <p:sp>
        <p:nvSpPr>
          <p:cNvPr id="77" name="Text Placeholder 4"/>
          <p:cNvSpPr>
            <a:spLocks noGrp="1"/>
          </p:cNvSpPr>
          <p:nvPr>
            <p:ph type="body" sz="quarter" idx="59" hasCustomPrompt="1"/>
          </p:nvPr>
        </p:nvSpPr>
        <p:spPr>
          <a:xfrm>
            <a:off x="322094" y="3059057"/>
            <a:ext cx="3744068" cy="879227"/>
          </a:xfrm>
        </p:spPr>
        <p:txBody>
          <a:bodyPr lIns="0" rIns="0"/>
          <a:lstStyle>
            <a:lvl1pPr marL="0" indent="0" algn="ctr">
              <a:lnSpc>
                <a:spcPct val="100000"/>
              </a:lnSpc>
              <a:spcAft>
                <a:spcPts val="0"/>
              </a:spcAft>
              <a:buNone/>
              <a:defRPr sz="1600">
                <a:solidFill>
                  <a:srgbClr val="636D78"/>
                </a:solidFill>
                <a:latin typeface="+mn-lt"/>
              </a:defRPr>
            </a:lvl1pPr>
          </a:lstStyle>
          <a:p>
            <a:pPr lvl="0"/>
            <a:r>
              <a:rPr lang="en-US" dirty="0"/>
              <a:t>Job title</a:t>
            </a:r>
            <a:br>
              <a:rPr lang="en-US" dirty="0"/>
            </a:br>
            <a:r>
              <a:rPr lang="en-US" dirty="0"/>
              <a:t>Company name</a:t>
            </a:r>
          </a:p>
        </p:txBody>
      </p:sp>
      <p:sp>
        <p:nvSpPr>
          <p:cNvPr id="78" name="Picture Placeholder 3"/>
          <p:cNvSpPr>
            <a:spLocks noGrp="1" noChangeAspect="1"/>
          </p:cNvSpPr>
          <p:nvPr>
            <p:ph type="pic" sz="quarter" idx="60"/>
          </p:nvPr>
        </p:nvSpPr>
        <p:spPr>
          <a:xfrm>
            <a:off x="1369413" y="3964041"/>
            <a:ext cx="1537019" cy="1535737"/>
          </a:xfrm>
          <a:prstGeom prst="rect">
            <a:avLst/>
          </a:prstGeom>
          <a:solidFill>
            <a:srgbClr val="E9EEF3"/>
          </a:solidFill>
        </p:spPr>
        <p:txBody>
          <a:bodyPr rIns="0" anchor="ctr"/>
          <a:lstStyle>
            <a:lvl1pPr marL="0" indent="0" algn="ctr">
              <a:lnSpc>
                <a:spcPct val="100000"/>
              </a:lnSpc>
              <a:buNone/>
              <a:defRPr sz="1200">
                <a:solidFill>
                  <a:srgbClr val="FFFFFF"/>
                </a:solidFill>
              </a:defRPr>
            </a:lvl1pPr>
          </a:lstStyle>
          <a:p>
            <a:endParaRPr lang="en-US"/>
          </a:p>
        </p:txBody>
      </p:sp>
      <p:sp>
        <p:nvSpPr>
          <p:cNvPr id="79" name="Text Placeholder 2"/>
          <p:cNvSpPr>
            <a:spLocks noGrp="1"/>
          </p:cNvSpPr>
          <p:nvPr>
            <p:ph type="body" sz="quarter" idx="61" hasCustomPrompt="1"/>
          </p:nvPr>
        </p:nvSpPr>
        <p:spPr>
          <a:xfrm>
            <a:off x="322095" y="5596647"/>
            <a:ext cx="3744067" cy="392309"/>
          </a:xfrm>
        </p:spPr>
        <p:txBody>
          <a:bodyPr lIns="0" tIns="0" rIns="0" bIns="0">
            <a:noAutofit/>
          </a:bodyPr>
          <a:lstStyle>
            <a:lvl1pPr marL="0" indent="0" algn="ctr">
              <a:lnSpc>
                <a:spcPct val="100000"/>
              </a:lnSpc>
              <a:spcBef>
                <a:spcPts val="0"/>
              </a:spcBef>
              <a:spcAft>
                <a:spcPts val="0"/>
              </a:spcAft>
              <a:buNone/>
              <a:defRPr sz="2000" baseline="0">
                <a:solidFill>
                  <a:srgbClr val="000000"/>
                </a:solidFill>
                <a:latin typeface="+mj-lt"/>
              </a:defRPr>
            </a:lvl1pPr>
            <a:lvl2pPr marL="0" indent="0" algn="ctr">
              <a:spcBef>
                <a:spcPts val="1067"/>
              </a:spcBef>
              <a:spcAft>
                <a:spcPts val="1067"/>
              </a:spcAft>
              <a:buNone/>
              <a:defRPr>
                <a:solidFill>
                  <a:srgbClr val="2360D6"/>
                </a:solidFill>
              </a:defRPr>
            </a:lvl2pPr>
            <a:lvl3pPr marL="0" indent="0" algn="ctr">
              <a:spcBef>
                <a:spcPts val="1067"/>
              </a:spcBef>
              <a:spcAft>
                <a:spcPts val="1067"/>
              </a:spcAft>
              <a:buNone/>
              <a:defRPr>
                <a:solidFill>
                  <a:srgbClr val="687F85"/>
                </a:solidFill>
              </a:defRPr>
            </a:lvl3pPr>
            <a:lvl4pPr marL="0" indent="0" algn="ctr">
              <a:buNone/>
              <a:defRPr/>
            </a:lvl4pPr>
            <a:lvl5pPr marL="0" indent="0" algn="ctr">
              <a:buNone/>
              <a:defRPr/>
            </a:lvl5pPr>
          </a:lstStyle>
          <a:p>
            <a:pPr lvl="0"/>
            <a:r>
              <a:rPr lang="en-US" dirty="0"/>
              <a:t>Full name</a:t>
            </a:r>
          </a:p>
        </p:txBody>
      </p:sp>
      <p:sp>
        <p:nvSpPr>
          <p:cNvPr id="80" name="Text Placeholder 4"/>
          <p:cNvSpPr>
            <a:spLocks noGrp="1"/>
          </p:cNvSpPr>
          <p:nvPr>
            <p:ph type="body" sz="quarter" idx="62" hasCustomPrompt="1"/>
          </p:nvPr>
        </p:nvSpPr>
        <p:spPr>
          <a:xfrm>
            <a:off x="322094" y="5958453"/>
            <a:ext cx="3744068" cy="879227"/>
          </a:xfrm>
        </p:spPr>
        <p:txBody>
          <a:bodyPr lIns="0" rIns="0"/>
          <a:lstStyle>
            <a:lvl1pPr marL="0" indent="0" algn="ctr">
              <a:lnSpc>
                <a:spcPct val="100000"/>
              </a:lnSpc>
              <a:spcAft>
                <a:spcPts val="0"/>
              </a:spcAft>
              <a:buNone/>
              <a:defRPr sz="1600">
                <a:solidFill>
                  <a:srgbClr val="636D78"/>
                </a:solidFill>
                <a:latin typeface="+mn-lt"/>
              </a:defRPr>
            </a:lvl1pPr>
          </a:lstStyle>
          <a:p>
            <a:pPr lvl="0"/>
            <a:r>
              <a:rPr lang="en-US" dirty="0"/>
              <a:t>Job title</a:t>
            </a:r>
            <a:br>
              <a:rPr lang="en-US" dirty="0"/>
            </a:br>
            <a:r>
              <a:rPr lang="en-US" dirty="0"/>
              <a:t>Company name</a:t>
            </a:r>
          </a:p>
        </p:txBody>
      </p:sp>
    </p:spTree>
    <p:extLst>
      <p:ext uri="{BB962C8B-B14F-4D97-AF65-F5344CB8AC3E}">
        <p14:creationId xmlns:p14="http://schemas.microsoft.com/office/powerpoint/2010/main" val="157390947"/>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_Header only">
    <p:spTree>
      <p:nvGrpSpPr>
        <p:cNvPr id="1" name=""/>
        <p:cNvGrpSpPr/>
        <p:nvPr/>
      </p:nvGrpSpPr>
      <p:grpSpPr>
        <a:xfrm>
          <a:off x="0" y="0"/>
          <a:ext cx="0" cy="0"/>
          <a:chOff x="0" y="0"/>
          <a:chExt cx="0" cy="0"/>
        </a:xfrm>
      </p:grpSpPr>
      <p:sp>
        <p:nvSpPr>
          <p:cNvPr id="2" name="Shape 91"/>
          <p:cNvSpPr>
            <a:spLocks noGrp="1"/>
          </p:cNvSpPr>
          <p:nvPr>
            <p:ph type="title" hasCustomPrompt="1"/>
          </p:nvPr>
        </p:nvSpPr>
        <p:spPr>
          <a:xfrm>
            <a:off x="609600" y="2857500"/>
            <a:ext cx="10972800" cy="1143000"/>
          </a:xfrm>
          <a:prstGeom prst="rect">
            <a:avLst/>
          </a:prstGeom>
        </p:spPr>
        <p:txBody>
          <a:bodyPr rIns="0" anchor="ctr"/>
          <a:lstStyle>
            <a:lvl1pPr algn="ctr" defTabSz="304792">
              <a:lnSpc>
                <a:spcPct val="90000"/>
              </a:lnSpc>
              <a:spcBef>
                <a:spcPts val="2251"/>
              </a:spcBef>
              <a:defRPr spc="0" baseline="0">
                <a:solidFill>
                  <a:srgbClr val="FFFFFF"/>
                </a:solidFill>
              </a:defRPr>
            </a:lvl1pPr>
          </a:lstStyle>
          <a:p>
            <a:r>
              <a:rPr lang="en-US" dirty="0"/>
              <a:t>Transition slide </a:t>
            </a:r>
            <a:endParaRPr dirty="0"/>
          </a:p>
        </p:txBody>
      </p:sp>
    </p:spTree>
    <p:extLst>
      <p:ext uri="{BB962C8B-B14F-4D97-AF65-F5344CB8AC3E}">
        <p14:creationId xmlns:p14="http://schemas.microsoft.com/office/powerpoint/2010/main" val="4043113514"/>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Speaker Headshot 3-Up">
    <p:bg>
      <p:bgPr>
        <a:solidFill>
          <a:srgbClr val="FFFFFF"/>
        </a:solidFill>
        <a:effectLst/>
      </p:bgPr>
    </p:bg>
    <p:spTree>
      <p:nvGrpSpPr>
        <p:cNvPr id="1" name=""/>
        <p:cNvGrpSpPr/>
        <p:nvPr/>
      </p:nvGrpSpPr>
      <p:grpSpPr>
        <a:xfrm>
          <a:off x="0" y="0"/>
          <a:ext cx="0" cy="0"/>
          <a:chOff x="0" y="0"/>
          <a:chExt cx="0" cy="0"/>
        </a:xfrm>
      </p:grpSpPr>
      <p:sp>
        <p:nvSpPr>
          <p:cNvPr id="11" name="Picture Placeholder 3"/>
          <p:cNvSpPr>
            <a:spLocks noGrp="1" noChangeAspect="1"/>
          </p:cNvSpPr>
          <p:nvPr>
            <p:ph type="pic" sz="quarter" idx="20"/>
          </p:nvPr>
        </p:nvSpPr>
        <p:spPr>
          <a:xfrm>
            <a:off x="4926801" y="1148119"/>
            <a:ext cx="2353056" cy="2351095"/>
          </a:xfrm>
          <a:prstGeom prst="rect">
            <a:avLst/>
          </a:prstGeom>
          <a:solidFill>
            <a:srgbClr val="DDE6ED"/>
          </a:solidFill>
        </p:spPr>
        <p:txBody>
          <a:bodyPr rIns="0" anchor="ctr"/>
          <a:lstStyle>
            <a:lvl1pPr marL="0" indent="0" algn="ctr">
              <a:lnSpc>
                <a:spcPct val="100000"/>
              </a:lnSpc>
              <a:buNone/>
              <a:defRPr>
                <a:solidFill>
                  <a:srgbClr val="FFFFFF"/>
                </a:solidFill>
              </a:defRPr>
            </a:lvl1pPr>
          </a:lstStyle>
          <a:p>
            <a:endParaRPr lang="en-US"/>
          </a:p>
        </p:txBody>
      </p:sp>
      <p:sp>
        <p:nvSpPr>
          <p:cNvPr id="12" name="Rectangle 11"/>
          <p:cNvSpPr/>
          <p:nvPr userDrawn="1"/>
        </p:nvSpPr>
        <p:spPr>
          <a:xfrm>
            <a:off x="4926801" y="1148120"/>
            <a:ext cx="2353056" cy="2367713"/>
          </a:xfrm>
          <a:prstGeom prst="rect">
            <a:avLst/>
          </a:prstGeom>
          <a:no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sp>
        <p:nvSpPr>
          <p:cNvPr id="14" name="Text Placeholder 7"/>
          <p:cNvSpPr>
            <a:spLocks noGrp="1"/>
          </p:cNvSpPr>
          <p:nvPr>
            <p:ph type="body" sz="quarter" idx="21" hasCustomPrompt="1"/>
          </p:nvPr>
        </p:nvSpPr>
        <p:spPr>
          <a:xfrm>
            <a:off x="3815168" y="4038600"/>
            <a:ext cx="4576323" cy="552451"/>
          </a:xfrm>
        </p:spPr>
        <p:txBody>
          <a:bodyPr rIns="0"/>
          <a:lstStyle>
            <a:lvl1pPr marL="0" indent="0" algn="ctr">
              <a:lnSpc>
                <a:spcPct val="100000"/>
              </a:lnSpc>
              <a:buFontTx/>
              <a:buNone/>
              <a:defRPr sz="2400">
                <a:solidFill>
                  <a:srgbClr val="000000"/>
                </a:solidFill>
                <a:latin typeface="+mj-lt"/>
              </a:defRPr>
            </a:lvl1pPr>
            <a:lvl2pPr marL="317492" indent="0">
              <a:buFontTx/>
              <a:buNone/>
              <a:defRPr>
                <a:solidFill>
                  <a:srgbClr val="151F26"/>
                </a:solidFill>
                <a:latin typeface="+mj-lt"/>
              </a:defRPr>
            </a:lvl2pPr>
            <a:lvl3pPr marL="634984" indent="0">
              <a:buFontTx/>
              <a:buNone/>
              <a:defRPr>
                <a:solidFill>
                  <a:srgbClr val="151F26"/>
                </a:solidFill>
                <a:latin typeface="+mj-lt"/>
              </a:defRPr>
            </a:lvl3pPr>
            <a:lvl4pPr marL="952476" indent="0">
              <a:buFontTx/>
              <a:buNone/>
              <a:defRPr>
                <a:solidFill>
                  <a:srgbClr val="151F26"/>
                </a:solidFill>
                <a:latin typeface="+mj-lt"/>
              </a:defRPr>
            </a:lvl4pPr>
            <a:lvl5pPr marL="1269968" indent="0">
              <a:buFontTx/>
              <a:buNone/>
              <a:defRPr>
                <a:solidFill>
                  <a:srgbClr val="151F26"/>
                </a:solidFill>
                <a:latin typeface="+mj-lt"/>
              </a:defRPr>
            </a:lvl5pPr>
          </a:lstStyle>
          <a:p>
            <a:pPr lvl="0"/>
            <a:r>
              <a:rPr lang="en-US" dirty="0"/>
              <a:t>Full name</a:t>
            </a:r>
          </a:p>
        </p:txBody>
      </p:sp>
      <p:sp>
        <p:nvSpPr>
          <p:cNvPr id="24" name="Picture Placeholder 3"/>
          <p:cNvSpPr>
            <a:spLocks noGrp="1" noChangeAspect="1"/>
          </p:cNvSpPr>
          <p:nvPr>
            <p:ph type="pic" sz="quarter" idx="24"/>
          </p:nvPr>
        </p:nvSpPr>
        <p:spPr>
          <a:xfrm>
            <a:off x="1416433" y="1148119"/>
            <a:ext cx="2353056" cy="2351095"/>
          </a:xfrm>
          <a:prstGeom prst="rect">
            <a:avLst/>
          </a:prstGeom>
          <a:solidFill>
            <a:srgbClr val="DDE6ED"/>
          </a:solidFill>
        </p:spPr>
        <p:txBody>
          <a:bodyPr rIns="0" anchor="ctr"/>
          <a:lstStyle>
            <a:lvl1pPr marL="0" indent="0" algn="ctr">
              <a:lnSpc>
                <a:spcPct val="100000"/>
              </a:lnSpc>
              <a:buNone/>
              <a:defRPr>
                <a:solidFill>
                  <a:srgbClr val="FFFFFF"/>
                </a:solidFill>
              </a:defRPr>
            </a:lvl1pPr>
          </a:lstStyle>
          <a:p>
            <a:endParaRPr lang="en-US"/>
          </a:p>
        </p:txBody>
      </p:sp>
      <p:sp>
        <p:nvSpPr>
          <p:cNvPr id="25" name="Rectangle 24"/>
          <p:cNvSpPr/>
          <p:nvPr userDrawn="1"/>
        </p:nvSpPr>
        <p:spPr>
          <a:xfrm>
            <a:off x="1416433" y="1148120"/>
            <a:ext cx="2353056" cy="2367713"/>
          </a:xfrm>
          <a:prstGeom prst="rect">
            <a:avLst/>
          </a:prstGeom>
          <a:no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sp>
        <p:nvSpPr>
          <p:cNvPr id="26" name="Text Placeholder 7"/>
          <p:cNvSpPr>
            <a:spLocks noGrp="1"/>
          </p:cNvSpPr>
          <p:nvPr>
            <p:ph type="body" sz="quarter" idx="25" hasCustomPrompt="1"/>
          </p:nvPr>
        </p:nvSpPr>
        <p:spPr>
          <a:xfrm>
            <a:off x="304800" y="4038600"/>
            <a:ext cx="4576323" cy="552451"/>
          </a:xfrm>
        </p:spPr>
        <p:txBody>
          <a:bodyPr rIns="0"/>
          <a:lstStyle>
            <a:lvl1pPr marL="0" indent="0" algn="ctr">
              <a:lnSpc>
                <a:spcPct val="100000"/>
              </a:lnSpc>
              <a:buFontTx/>
              <a:buNone/>
              <a:defRPr sz="2400">
                <a:solidFill>
                  <a:srgbClr val="000000"/>
                </a:solidFill>
                <a:latin typeface="+mj-lt"/>
              </a:defRPr>
            </a:lvl1pPr>
            <a:lvl2pPr marL="317492" indent="0">
              <a:buFontTx/>
              <a:buNone/>
              <a:defRPr>
                <a:solidFill>
                  <a:srgbClr val="151F26"/>
                </a:solidFill>
                <a:latin typeface="+mj-lt"/>
              </a:defRPr>
            </a:lvl2pPr>
            <a:lvl3pPr marL="634984" indent="0">
              <a:buFontTx/>
              <a:buNone/>
              <a:defRPr>
                <a:solidFill>
                  <a:srgbClr val="151F26"/>
                </a:solidFill>
                <a:latin typeface="+mj-lt"/>
              </a:defRPr>
            </a:lvl3pPr>
            <a:lvl4pPr marL="952476" indent="0">
              <a:buFontTx/>
              <a:buNone/>
              <a:defRPr>
                <a:solidFill>
                  <a:srgbClr val="151F26"/>
                </a:solidFill>
                <a:latin typeface="+mj-lt"/>
              </a:defRPr>
            </a:lvl4pPr>
            <a:lvl5pPr marL="1269968" indent="0">
              <a:buFontTx/>
              <a:buNone/>
              <a:defRPr>
                <a:solidFill>
                  <a:srgbClr val="151F26"/>
                </a:solidFill>
                <a:latin typeface="+mj-lt"/>
              </a:defRPr>
            </a:lvl5pPr>
          </a:lstStyle>
          <a:p>
            <a:pPr lvl="0"/>
            <a:r>
              <a:rPr lang="en-US" dirty="0"/>
              <a:t>Full name</a:t>
            </a:r>
          </a:p>
        </p:txBody>
      </p:sp>
      <p:sp>
        <p:nvSpPr>
          <p:cNvPr id="29" name="Picture Placeholder 3"/>
          <p:cNvSpPr>
            <a:spLocks noGrp="1" noChangeAspect="1"/>
          </p:cNvSpPr>
          <p:nvPr>
            <p:ph type="pic" sz="quarter" idx="28"/>
          </p:nvPr>
        </p:nvSpPr>
        <p:spPr>
          <a:xfrm>
            <a:off x="8422509" y="1148119"/>
            <a:ext cx="2353056" cy="2351095"/>
          </a:xfrm>
          <a:prstGeom prst="rect">
            <a:avLst/>
          </a:prstGeom>
          <a:solidFill>
            <a:srgbClr val="DDE6ED"/>
          </a:solidFill>
        </p:spPr>
        <p:txBody>
          <a:bodyPr rIns="0" anchor="ctr"/>
          <a:lstStyle>
            <a:lvl1pPr marL="0" indent="0" algn="ctr">
              <a:lnSpc>
                <a:spcPct val="100000"/>
              </a:lnSpc>
              <a:buNone/>
              <a:defRPr>
                <a:solidFill>
                  <a:srgbClr val="FFFFFF"/>
                </a:solidFill>
              </a:defRPr>
            </a:lvl1pPr>
          </a:lstStyle>
          <a:p>
            <a:endParaRPr lang="en-US"/>
          </a:p>
        </p:txBody>
      </p:sp>
      <p:sp>
        <p:nvSpPr>
          <p:cNvPr id="30" name="Rectangle 29"/>
          <p:cNvSpPr/>
          <p:nvPr userDrawn="1"/>
        </p:nvSpPr>
        <p:spPr>
          <a:xfrm>
            <a:off x="8422509" y="1148120"/>
            <a:ext cx="2353056" cy="2367713"/>
          </a:xfrm>
          <a:prstGeom prst="rect">
            <a:avLst/>
          </a:prstGeom>
          <a:no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82880" tIns="121920" rIns="182880" bIns="121920" numCol="1" spcCol="38100" rtlCol="0" anchor="t">
            <a:normAutofit/>
          </a:bodyPr>
          <a:lstStyle/>
          <a:p>
            <a:pPr marL="0" marR="0" indent="0" algn="ctr" defTabSz="812780" rtl="0" fontAlgn="auto" latinLnBrk="0" hangingPunct="0">
              <a:lnSpc>
                <a:spcPct val="100000"/>
              </a:lnSpc>
              <a:spcBef>
                <a:spcPts val="0"/>
              </a:spcBef>
              <a:spcAft>
                <a:spcPts val="0"/>
              </a:spcAft>
              <a:buClrTx/>
              <a:buSzTx/>
              <a:buFontTx/>
              <a:buNone/>
              <a:tabLst/>
            </a:pPr>
            <a:endParaRPr kumimoji="0" lang="en-US" sz="3733"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endParaRPr>
          </a:p>
        </p:txBody>
      </p:sp>
      <p:sp>
        <p:nvSpPr>
          <p:cNvPr id="31" name="Text Placeholder 7"/>
          <p:cNvSpPr>
            <a:spLocks noGrp="1"/>
          </p:cNvSpPr>
          <p:nvPr>
            <p:ph type="body" sz="quarter" idx="29" hasCustomPrompt="1"/>
          </p:nvPr>
        </p:nvSpPr>
        <p:spPr>
          <a:xfrm>
            <a:off x="7310876" y="4038600"/>
            <a:ext cx="4576323" cy="552451"/>
          </a:xfrm>
        </p:spPr>
        <p:txBody>
          <a:bodyPr rIns="0"/>
          <a:lstStyle>
            <a:lvl1pPr marL="0" indent="0" algn="ctr">
              <a:lnSpc>
                <a:spcPct val="100000"/>
              </a:lnSpc>
              <a:buFontTx/>
              <a:buNone/>
              <a:defRPr sz="2400">
                <a:solidFill>
                  <a:srgbClr val="000000"/>
                </a:solidFill>
                <a:latin typeface="+mj-lt"/>
              </a:defRPr>
            </a:lvl1pPr>
            <a:lvl2pPr marL="317492" indent="0">
              <a:buFontTx/>
              <a:buNone/>
              <a:defRPr>
                <a:solidFill>
                  <a:srgbClr val="151F26"/>
                </a:solidFill>
                <a:latin typeface="+mj-lt"/>
              </a:defRPr>
            </a:lvl2pPr>
            <a:lvl3pPr marL="634984" indent="0">
              <a:buFontTx/>
              <a:buNone/>
              <a:defRPr>
                <a:solidFill>
                  <a:srgbClr val="151F26"/>
                </a:solidFill>
                <a:latin typeface="+mj-lt"/>
              </a:defRPr>
            </a:lvl3pPr>
            <a:lvl4pPr marL="952476" indent="0">
              <a:buFontTx/>
              <a:buNone/>
              <a:defRPr>
                <a:solidFill>
                  <a:srgbClr val="151F26"/>
                </a:solidFill>
                <a:latin typeface="+mj-lt"/>
              </a:defRPr>
            </a:lvl4pPr>
            <a:lvl5pPr marL="1269968" indent="0">
              <a:buFontTx/>
              <a:buNone/>
              <a:defRPr>
                <a:solidFill>
                  <a:srgbClr val="151F26"/>
                </a:solidFill>
                <a:latin typeface="+mj-lt"/>
              </a:defRPr>
            </a:lvl5pPr>
          </a:lstStyle>
          <a:p>
            <a:pPr lvl="0"/>
            <a:r>
              <a:rPr lang="en-US" dirty="0"/>
              <a:t>Full name</a:t>
            </a:r>
          </a:p>
        </p:txBody>
      </p:sp>
      <p:sp>
        <p:nvSpPr>
          <p:cNvPr id="32" name="Text Placeholder 9"/>
          <p:cNvSpPr>
            <a:spLocks noGrp="1"/>
          </p:cNvSpPr>
          <p:nvPr>
            <p:ph type="body" sz="quarter" idx="30" hasCustomPrompt="1"/>
          </p:nvPr>
        </p:nvSpPr>
        <p:spPr>
          <a:xfrm>
            <a:off x="7310877" y="4739219"/>
            <a:ext cx="4576324" cy="1261667"/>
          </a:xfrm>
        </p:spPr>
        <p:txBody>
          <a:bodyPr rIns="0"/>
          <a:lstStyle>
            <a:lvl1pPr marL="0" indent="0" algn="ctr">
              <a:lnSpc>
                <a:spcPct val="100000"/>
              </a:lnSpc>
              <a:spcAft>
                <a:spcPts val="0"/>
              </a:spcAft>
              <a:buNone/>
              <a:defRPr sz="1600" baseline="0">
                <a:solidFill>
                  <a:srgbClr val="636D78"/>
                </a:solidFill>
                <a:latin typeface="+mn-lt"/>
              </a:defRPr>
            </a:lvl1pPr>
          </a:lstStyle>
          <a:p>
            <a:pPr lvl="0"/>
            <a:r>
              <a:rPr lang="en-US" dirty="0"/>
              <a:t>Job title</a:t>
            </a:r>
            <a:br>
              <a:rPr lang="en-US" dirty="0"/>
            </a:br>
            <a:r>
              <a:rPr lang="en-US" dirty="0"/>
              <a:t>Company</a:t>
            </a:r>
          </a:p>
        </p:txBody>
      </p:sp>
      <p:sp>
        <p:nvSpPr>
          <p:cNvPr id="34" name="Text Placeholder 9"/>
          <p:cNvSpPr>
            <a:spLocks noGrp="1"/>
          </p:cNvSpPr>
          <p:nvPr>
            <p:ph type="body" sz="quarter" idx="31" hasCustomPrompt="1"/>
          </p:nvPr>
        </p:nvSpPr>
        <p:spPr>
          <a:xfrm>
            <a:off x="3815169" y="4739219"/>
            <a:ext cx="4576324" cy="1261667"/>
          </a:xfrm>
        </p:spPr>
        <p:txBody>
          <a:bodyPr rIns="0"/>
          <a:lstStyle>
            <a:lvl1pPr marL="0" indent="0" algn="ctr">
              <a:lnSpc>
                <a:spcPct val="100000"/>
              </a:lnSpc>
              <a:spcAft>
                <a:spcPts val="0"/>
              </a:spcAft>
              <a:buNone/>
              <a:defRPr sz="1600" baseline="0">
                <a:solidFill>
                  <a:srgbClr val="636D78"/>
                </a:solidFill>
                <a:latin typeface="+mn-lt"/>
              </a:defRPr>
            </a:lvl1pPr>
          </a:lstStyle>
          <a:p>
            <a:pPr lvl="0"/>
            <a:r>
              <a:rPr lang="en-US" dirty="0"/>
              <a:t>Job title</a:t>
            </a:r>
            <a:br>
              <a:rPr lang="en-US" dirty="0"/>
            </a:br>
            <a:r>
              <a:rPr lang="en-US" dirty="0"/>
              <a:t>Company</a:t>
            </a:r>
          </a:p>
        </p:txBody>
      </p:sp>
      <p:sp>
        <p:nvSpPr>
          <p:cNvPr id="35" name="Text Placeholder 9"/>
          <p:cNvSpPr>
            <a:spLocks noGrp="1"/>
          </p:cNvSpPr>
          <p:nvPr>
            <p:ph type="body" sz="quarter" idx="32" hasCustomPrompt="1"/>
          </p:nvPr>
        </p:nvSpPr>
        <p:spPr>
          <a:xfrm>
            <a:off x="304801" y="4739219"/>
            <a:ext cx="4576324" cy="1261667"/>
          </a:xfrm>
        </p:spPr>
        <p:txBody>
          <a:bodyPr rIns="0"/>
          <a:lstStyle>
            <a:lvl1pPr marL="0" indent="0" algn="ctr">
              <a:lnSpc>
                <a:spcPct val="100000"/>
              </a:lnSpc>
              <a:spcAft>
                <a:spcPts val="0"/>
              </a:spcAft>
              <a:buNone/>
              <a:defRPr sz="1600" baseline="0">
                <a:solidFill>
                  <a:srgbClr val="636D78"/>
                </a:solidFill>
                <a:latin typeface="+mn-lt"/>
              </a:defRPr>
            </a:lvl1pPr>
          </a:lstStyle>
          <a:p>
            <a:pPr lvl="0"/>
            <a:r>
              <a:rPr lang="en-US" dirty="0"/>
              <a:t>Job title</a:t>
            </a:r>
            <a:br>
              <a:rPr lang="en-US" dirty="0"/>
            </a:br>
            <a:r>
              <a:rPr lang="en-US" dirty="0"/>
              <a:t>Company</a:t>
            </a:r>
          </a:p>
        </p:txBody>
      </p:sp>
      <p:sp>
        <p:nvSpPr>
          <p:cNvPr id="2" name="TextBox 1"/>
          <p:cNvSpPr txBox="1"/>
          <p:nvPr userDrawn="1"/>
        </p:nvSpPr>
        <p:spPr>
          <a:xfrm>
            <a:off x="1473200" y="528320"/>
            <a:ext cx="123175" cy="410433"/>
          </a:xfrm>
          <a:prstGeom prst="rect">
            <a:avLst/>
          </a:prstGeom>
          <a:ln w="25400">
            <a:miter lim="400000"/>
          </a:ln>
          <a:extLst>
            <a:ext uri="{C572A759-6A51-4108-AA02-DFA0A04FC94B}">
              <ma14:wrappingTextBoxFlag xmlns:ma14="http://schemas.microsoft.com/office/mac/drawingml/2011/main" xmlns="" val="1"/>
            </a:ext>
          </a:extLst>
        </p:spPr>
        <p:txBody>
          <a:bodyPr wrap="none" lIns="60960" tIns="60960" rIns="60960" bIns="60960" rtlCol="0">
            <a:spAutoFit/>
          </a:bodyPr>
          <a:lstStyle/>
          <a:p>
            <a:pPr>
              <a:lnSpc>
                <a:spcPct val="100000"/>
              </a:lnSpc>
              <a:spcBef>
                <a:spcPts val="900"/>
              </a:spcBef>
            </a:pPr>
            <a:endParaRPr lang="en-US" sz="1867" spc="0" dirty="0" err="1">
              <a:solidFill>
                <a:srgbClr val="72848E"/>
              </a:solidFill>
              <a:latin typeface="+mn-lt"/>
              <a:ea typeface="Lato Light" charset="0"/>
              <a:cs typeface="Lato Light" charset="0"/>
              <a:sym typeface="Lato Light"/>
            </a:endParaRPr>
          </a:p>
        </p:txBody>
      </p:sp>
    </p:spTree>
    <p:extLst>
      <p:ext uri="{BB962C8B-B14F-4D97-AF65-F5344CB8AC3E}">
        <p14:creationId xmlns:p14="http://schemas.microsoft.com/office/powerpoint/2010/main" val="1296747935"/>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itle 1">
    <p:bg>
      <p:bgPr>
        <a:solidFill>
          <a:srgbClr val="0061D5"/>
        </a:solidFill>
        <a:effectLst/>
      </p:bgPr>
    </p:bg>
    <p:spTree>
      <p:nvGrpSpPr>
        <p:cNvPr id="1" name=""/>
        <p:cNvGrpSpPr/>
        <p:nvPr/>
      </p:nvGrpSpPr>
      <p:grpSpPr>
        <a:xfrm>
          <a:off x="0" y="0"/>
          <a:ext cx="0" cy="0"/>
          <a:chOff x="0" y="0"/>
          <a:chExt cx="0" cy="0"/>
        </a:xfrm>
      </p:grpSpPr>
      <p:sp>
        <p:nvSpPr>
          <p:cNvPr id="27" name="Shape 27"/>
          <p:cNvSpPr>
            <a:spLocks noGrp="1"/>
          </p:cNvSpPr>
          <p:nvPr>
            <p:ph type="title" hasCustomPrompt="1"/>
          </p:nvPr>
        </p:nvSpPr>
        <p:spPr>
          <a:xfrm>
            <a:off x="914145" y="2231368"/>
            <a:ext cx="8229600" cy="2048025"/>
          </a:xfrm>
          <a:prstGeom prst="rect">
            <a:avLst/>
          </a:prstGeom>
        </p:spPr>
        <p:txBody>
          <a:bodyPr lIns="0" tIns="0" rIns="0" bIns="0" anchor="t"/>
          <a:lstStyle>
            <a:lvl1pPr>
              <a:lnSpc>
                <a:spcPct val="100000"/>
              </a:lnSpc>
              <a:defRPr sz="4000">
                <a:solidFill>
                  <a:srgbClr val="FFFFFF"/>
                </a:solidFill>
              </a:defRPr>
            </a:lvl1pPr>
          </a:lstStyle>
          <a:p>
            <a:r>
              <a:rPr lang="en-US" dirty="0"/>
              <a:t>Presentation title</a:t>
            </a:r>
            <a:endParaRPr dirty="0"/>
          </a:p>
        </p:txBody>
      </p:sp>
      <p:sp>
        <p:nvSpPr>
          <p:cNvPr id="9" name="Text Placeholder 8"/>
          <p:cNvSpPr>
            <a:spLocks noGrp="1"/>
          </p:cNvSpPr>
          <p:nvPr>
            <p:ph type="body" sz="quarter" idx="10" hasCustomPrompt="1"/>
          </p:nvPr>
        </p:nvSpPr>
        <p:spPr>
          <a:xfrm>
            <a:off x="914401" y="4470862"/>
            <a:ext cx="8229345" cy="1235868"/>
          </a:xfrm>
        </p:spPr>
        <p:txBody>
          <a:bodyPr lIns="0" tIns="0" rIns="0" bIns="0"/>
          <a:lstStyle>
            <a:lvl1pPr marL="0" indent="0">
              <a:lnSpc>
                <a:spcPct val="100000"/>
              </a:lnSpc>
              <a:spcAft>
                <a:spcPts val="0"/>
              </a:spcAft>
              <a:buNone/>
              <a:defRPr kumimoji="0" lang="en-US" sz="1800" b="0" i="0" u="none" strike="noStrike" cap="none" spc="0" normalizeH="0" baseline="0" dirty="0">
                <a:ln>
                  <a:noFill/>
                </a:ln>
                <a:solidFill>
                  <a:srgbClr val="FFFFFF"/>
                </a:solidFill>
                <a:effectLst/>
                <a:uFillTx/>
                <a:latin typeface="+mn-lt"/>
                <a:ea typeface="+mn-ea"/>
                <a:cs typeface="+mn-cs"/>
                <a:sym typeface="BrownStd-Light"/>
              </a:defRPr>
            </a:lvl1pPr>
          </a:lstStyle>
          <a:p>
            <a:pPr lvl="0"/>
            <a:r>
              <a:rPr lang="en-US" dirty="0"/>
              <a:t>Name, Job title</a:t>
            </a:r>
          </a:p>
        </p:txBody>
      </p:sp>
      <p:pic>
        <p:nvPicPr>
          <p:cNvPr id="7" name="Picture 6"/>
          <p:cNvPicPr>
            <a:picLocks noChangeAspect="1"/>
          </p:cNvPicPr>
          <p:nvPr userDrawn="1"/>
        </p:nvPicPr>
        <p:blipFill>
          <a:blip r:embed="rId2"/>
          <a:stretch>
            <a:fillRect/>
          </a:stretch>
        </p:blipFill>
        <p:spPr>
          <a:xfrm>
            <a:off x="914401" y="1272485"/>
            <a:ext cx="701828" cy="378515"/>
          </a:xfrm>
          <a:prstGeom prst="rect">
            <a:avLst/>
          </a:prstGeom>
        </p:spPr>
      </p:pic>
    </p:spTree>
    <p:extLst>
      <p:ext uri="{BB962C8B-B14F-4D97-AF65-F5344CB8AC3E}">
        <p14:creationId xmlns:p14="http://schemas.microsoft.com/office/powerpoint/2010/main" val="308877627"/>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itle 2">
    <p:bg>
      <p:bgPr>
        <a:solidFill>
          <a:srgbClr val="0061D5"/>
        </a:solidFill>
        <a:effectLst/>
      </p:bgPr>
    </p:bg>
    <p:spTree>
      <p:nvGrpSpPr>
        <p:cNvPr id="1" name=""/>
        <p:cNvGrpSpPr/>
        <p:nvPr/>
      </p:nvGrpSpPr>
      <p:grpSpPr>
        <a:xfrm>
          <a:off x="0" y="0"/>
          <a:ext cx="0" cy="0"/>
          <a:chOff x="0" y="0"/>
          <a:chExt cx="0" cy="0"/>
        </a:xfrm>
      </p:grpSpPr>
      <p:sp>
        <p:nvSpPr>
          <p:cNvPr id="27" name="Shape 27"/>
          <p:cNvSpPr>
            <a:spLocks noGrp="1"/>
          </p:cNvSpPr>
          <p:nvPr>
            <p:ph type="title" hasCustomPrompt="1"/>
          </p:nvPr>
        </p:nvSpPr>
        <p:spPr>
          <a:xfrm>
            <a:off x="0" y="1659526"/>
            <a:ext cx="12192000" cy="1102857"/>
          </a:xfrm>
          <a:prstGeom prst="rect">
            <a:avLst/>
          </a:prstGeom>
        </p:spPr>
        <p:txBody>
          <a:bodyPr lIns="0" tIns="0" rIns="0" bIns="0" anchor="t"/>
          <a:lstStyle>
            <a:lvl1pPr algn="ctr">
              <a:lnSpc>
                <a:spcPct val="100000"/>
              </a:lnSpc>
              <a:defRPr sz="4000">
                <a:solidFill>
                  <a:srgbClr val="FFFFFF"/>
                </a:solidFill>
              </a:defRPr>
            </a:lvl1pPr>
          </a:lstStyle>
          <a:p>
            <a:r>
              <a:rPr lang="en-US" dirty="0"/>
              <a:t>Presentation title</a:t>
            </a:r>
            <a:endParaRPr dirty="0"/>
          </a:p>
        </p:txBody>
      </p:sp>
      <p:sp>
        <p:nvSpPr>
          <p:cNvPr id="9" name="Text Placeholder 8"/>
          <p:cNvSpPr>
            <a:spLocks noGrp="1"/>
          </p:cNvSpPr>
          <p:nvPr>
            <p:ph type="body" sz="quarter" idx="10" hasCustomPrompt="1"/>
          </p:nvPr>
        </p:nvSpPr>
        <p:spPr>
          <a:xfrm>
            <a:off x="0" y="2831717"/>
            <a:ext cx="12192000" cy="1084036"/>
          </a:xfrm>
        </p:spPr>
        <p:txBody>
          <a:bodyPr lIns="0" tIns="0" rIns="0" bIns="0"/>
          <a:lstStyle>
            <a:lvl1pPr marL="0" indent="0" algn="ctr">
              <a:lnSpc>
                <a:spcPct val="100000"/>
              </a:lnSpc>
              <a:spcAft>
                <a:spcPts val="0"/>
              </a:spcAft>
              <a:buNone/>
              <a:defRPr kumimoji="0" lang="en-US" sz="1800" b="0" i="0" u="none" strike="noStrike" cap="none" spc="0" normalizeH="0" baseline="0" dirty="0">
                <a:ln>
                  <a:noFill/>
                </a:ln>
                <a:solidFill>
                  <a:srgbClr val="FFFFFF"/>
                </a:solidFill>
                <a:effectLst/>
                <a:uFillTx/>
                <a:latin typeface="+mn-lt"/>
                <a:ea typeface="+mn-ea"/>
                <a:cs typeface="+mn-cs"/>
                <a:sym typeface="BrownStd-Light"/>
              </a:defRPr>
            </a:lvl1pPr>
          </a:lstStyle>
          <a:p>
            <a:pPr lvl="0"/>
            <a:r>
              <a:rPr lang="en-US" dirty="0"/>
              <a:t>Full name, Job title</a:t>
            </a:r>
          </a:p>
        </p:txBody>
      </p:sp>
      <p:pic>
        <p:nvPicPr>
          <p:cNvPr id="5" name="Picture 4"/>
          <p:cNvPicPr>
            <a:picLocks noChangeAspect="1"/>
          </p:cNvPicPr>
          <p:nvPr userDrawn="1"/>
        </p:nvPicPr>
        <p:blipFill>
          <a:blip r:embed="rId2">
            <a:biLevel thresh="25000"/>
          </a:blip>
          <a:stretch>
            <a:fillRect/>
          </a:stretch>
        </p:blipFill>
        <p:spPr>
          <a:xfrm>
            <a:off x="5724863" y="859783"/>
            <a:ext cx="742275" cy="400437"/>
          </a:xfrm>
          <a:prstGeom prst="rect">
            <a:avLst/>
          </a:prstGeom>
        </p:spPr>
      </p:pic>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342664" y="3610739"/>
            <a:ext cx="9506673" cy="3267919"/>
          </a:xfrm>
          <a:prstGeom prst="rect">
            <a:avLst/>
          </a:prstGeom>
        </p:spPr>
      </p:pic>
    </p:spTree>
    <p:extLst>
      <p:ext uri="{BB962C8B-B14F-4D97-AF65-F5344CB8AC3E}">
        <p14:creationId xmlns:p14="http://schemas.microsoft.com/office/powerpoint/2010/main" val="1852183010"/>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rgbClr val="0061D5"/>
        </a:solidFill>
        <a:effectLst/>
      </p:bgPr>
    </p:bg>
    <p:spTree>
      <p:nvGrpSpPr>
        <p:cNvPr id="1" name=""/>
        <p:cNvGrpSpPr/>
        <p:nvPr/>
      </p:nvGrpSpPr>
      <p:grpSpPr>
        <a:xfrm>
          <a:off x="0" y="0"/>
          <a:ext cx="0" cy="0"/>
          <a:chOff x="0" y="0"/>
          <a:chExt cx="0" cy="0"/>
        </a:xfrm>
      </p:grpSpPr>
      <p:sp>
        <p:nvSpPr>
          <p:cNvPr id="7" name="Shape 72"/>
          <p:cNvSpPr txBox="1">
            <a:spLocks/>
          </p:cNvSpPr>
          <p:nvPr userDrawn="1"/>
        </p:nvSpPr>
        <p:spPr>
          <a:xfrm>
            <a:off x="1974977" y="852551"/>
            <a:ext cx="2121844" cy="919543"/>
          </a:xfrm>
          <a:prstGeom prst="rect">
            <a:avLst/>
          </a:prstGeom>
          <a:extLst>
            <a:ext uri="{C572A759-6A51-4108-AA02-DFA0A04FC94B}">
              <ma14:wrappingTextBoxFlag xmlns:ma14="http://schemas.microsoft.com/office/mac/drawingml/2011/main" xmlns="" val="1"/>
            </a:ext>
          </a:extLst>
        </p:spPr>
        <p:txBody>
          <a:bodyPr lIns="0" tIns="0" rIns="0" bIns="0" anchor="t" anchorCtr="0"/>
          <a:lstStyle>
            <a:lvl1pPr marL="0" marR="0" indent="0" algn="l" defTabSz="309563" rtl="0" latinLnBrk="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j-lt"/>
                <a:ea typeface="Lato Heavy"/>
                <a:cs typeface="Lato Heavy"/>
                <a:sym typeface="BrownStd-Light"/>
              </a:defRPr>
            </a:lvl1pPr>
            <a:lvl2pPr marL="0" marR="0" indent="8572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2pPr>
            <a:lvl3pPr marL="0" marR="0" indent="17145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3pPr>
            <a:lvl4pPr marL="0" marR="0" indent="25717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4pPr>
            <a:lvl5pPr marL="0" marR="0" indent="34290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5pPr>
            <a:lvl6pPr marL="0" marR="0" indent="42862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6pPr>
            <a:lvl7pPr marL="0" marR="0" indent="51435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7pPr>
            <a:lvl8pPr marL="0" marR="0" indent="60007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8pPr>
            <a:lvl9pPr marL="0" marR="0" indent="68580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9pPr>
          </a:lstStyle>
          <a:p>
            <a:pPr hangingPunct="1">
              <a:lnSpc>
                <a:spcPct val="100000"/>
              </a:lnSpc>
            </a:pPr>
            <a:r>
              <a:rPr lang="en-US" sz="4800" dirty="0"/>
              <a:t>Agenda</a:t>
            </a:r>
          </a:p>
        </p:txBody>
      </p:sp>
      <p:sp>
        <p:nvSpPr>
          <p:cNvPr id="8" name="Text Placeholder 8"/>
          <p:cNvSpPr>
            <a:spLocks noGrp="1"/>
          </p:cNvSpPr>
          <p:nvPr>
            <p:ph type="body" sz="quarter" idx="10" hasCustomPrompt="1"/>
          </p:nvPr>
        </p:nvSpPr>
        <p:spPr>
          <a:xfrm>
            <a:off x="4950884" y="853018"/>
            <a:ext cx="5486400" cy="4567767"/>
          </a:xfrm>
        </p:spPr>
        <p:txBody>
          <a:bodyPr/>
          <a:lstStyle>
            <a:lvl1pPr marL="228600" indent="-228600" algn="l">
              <a:lnSpc>
                <a:spcPct val="100000"/>
              </a:lnSpc>
              <a:spcAft>
                <a:spcPts val="2400"/>
              </a:spcAft>
              <a:buClr>
                <a:srgbClr val="FFFFFF"/>
              </a:buClr>
              <a:buSzPct val="120000"/>
              <a:buFont typeface=".AppleSystemUIFont" charset="0"/>
              <a:buChar char="/"/>
              <a:defRPr>
                <a:solidFill>
                  <a:srgbClr val="FFFFFF"/>
                </a:solidFill>
                <a:latin typeface="+mj-lt"/>
              </a:defRPr>
            </a:lvl1pPr>
            <a:lvl2pPr marL="634984" indent="-317492" algn="l">
              <a:buClr>
                <a:srgbClr val="FFFFFF"/>
              </a:buClr>
              <a:buSzPct val="120000"/>
              <a:buFont typeface=".AppleSystemUIFont" charset="0"/>
              <a:buChar char="/"/>
              <a:defRPr>
                <a:solidFill>
                  <a:srgbClr val="FFFFFF"/>
                </a:solidFill>
                <a:latin typeface="+mj-lt"/>
              </a:defRPr>
            </a:lvl2pPr>
            <a:lvl3pPr marL="952476" indent="-317492" algn="l">
              <a:buClr>
                <a:srgbClr val="FFFFFF"/>
              </a:buClr>
              <a:buSzPct val="120000"/>
              <a:buFont typeface=".AppleSystemUIFont" charset="0"/>
              <a:buChar char="/"/>
              <a:defRPr>
                <a:solidFill>
                  <a:srgbClr val="FFFFFF"/>
                </a:solidFill>
                <a:latin typeface="+mj-lt"/>
              </a:defRPr>
            </a:lvl3pPr>
            <a:lvl4pPr marL="1269968" indent="-317492" algn="l">
              <a:buClr>
                <a:srgbClr val="FFFFFF"/>
              </a:buClr>
              <a:buSzPct val="120000"/>
              <a:buFont typeface=".AppleSystemUIFont" charset="0"/>
              <a:buChar char="/"/>
              <a:defRPr>
                <a:solidFill>
                  <a:srgbClr val="FFFFFF"/>
                </a:solidFill>
                <a:latin typeface="+mj-lt"/>
              </a:defRPr>
            </a:lvl4pPr>
            <a:lvl5pPr marL="1587460" indent="-317492" algn="l">
              <a:buClr>
                <a:srgbClr val="FFFFFF"/>
              </a:buClr>
              <a:buSzPct val="120000"/>
              <a:buFont typeface=".AppleSystemUIFont" charset="0"/>
              <a:buChar char="/"/>
              <a:defRPr>
                <a:solidFill>
                  <a:srgbClr val="FFFFFF"/>
                </a:solidFill>
                <a:latin typeface="+mj-lt"/>
              </a:defRPr>
            </a:lvl5pPr>
          </a:lstStyle>
          <a:p>
            <a:pPr lvl="0"/>
            <a:r>
              <a:rPr lang="en-US" dirty="0"/>
              <a:t>Presentation section one</a:t>
            </a:r>
          </a:p>
        </p:txBody>
      </p:sp>
    </p:spTree>
    <p:extLst>
      <p:ext uri="{BB962C8B-B14F-4D97-AF65-F5344CB8AC3E}">
        <p14:creationId xmlns:p14="http://schemas.microsoft.com/office/powerpoint/2010/main" val="798331258"/>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ummary layout: Key points 3-up with icon">
    <p:bg>
      <p:bgPr>
        <a:solidFill>
          <a:srgbClr val="0061D5"/>
        </a:solidFill>
        <a:effectLst/>
      </p:bgPr>
    </p:bg>
    <p:spTree>
      <p:nvGrpSpPr>
        <p:cNvPr id="1" name=""/>
        <p:cNvGrpSpPr/>
        <p:nvPr/>
      </p:nvGrpSpPr>
      <p:grpSpPr>
        <a:xfrm>
          <a:off x="0" y="0"/>
          <a:ext cx="0" cy="0"/>
          <a:chOff x="0" y="0"/>
          <a:chExt cx="0" cy="0"/>
        </a:xfrm>
      </p:grpSpPr>
      <p:sp>
        <p:nvSpPr>
          <p:cNvPr id="24" name="Picture Placeholder 23"/>
          <p:cNvSpPr>
            <a:spLocks noGrp="1" noChangeAspect="1"/>
          </p:cNvSpPr>
          <p:nvPr>
            <p:ph type="pic" sz="quarter" idx="19"/>
          </p:nvPr>
        </p:nvSpPr>
        <p:spPr>
          <a:xfrm>
            <a:off x="2081241" y="2126632"/>
            <a:ext cx="605564" cy="609600"/>
          </a:xfrm>
          <a:solidFill>
            <a:srgbClr val="0061D5"/>
          </a:solidFill>
        </p:spPr>
        <p:txBody>
          <a:bodyPr/>
          <a:lstStyle>
            <a:lvl1pPr>
              <a:lnSpc>
                <a:spcPct val="100000"/>
              </a:lnSpc>
              <a:defRPr sz="1067">
                <a:solidFill>
                  <a:srgbClr val="0061D5"/>
                </a:solidFill>
              </a:defRPr>
            </a:lvl1pPr>
          </a:lstStyle>
          <a:p>
            <a:endParaRPr lang="en-US" dirty="0"/>
          </a:p>
        </p:txBody>
      </p:sp>
      <p:sp>
        <p:nvSpPr>
          <p:cNvPr id="25" name="Picture Placeholder 23"/>
          <p:cNvSpPr>
            <a:spLocks noGrp="1" noChangeAspect="1"/>
          </p:cNvSpPr>
          <p:nvPr>
            <p:ph type="pic" sz="quarter" idx="20"/>
          </p:nvPr>
        </p:nvSpPr>
        <p:spPr>
          <a:xfrm>
            <a:off x="5791201" y="2126632"/>
            <a:ext cx="605564" cy="609600"/>
          </a:xfrm>
          <a:solidFill>
            <a:srgbClr val="0061D5"/>
          </a:solidFill>
        </p:spPr>
        <p:txBody>
          <a:bodyPr/>
          <a:lstStyle>
            <a:lvl1pPr>
              <a:lnSpc>
                <a:spcPct val="100000"/>
              </a:lnSpc>
              <a:defRPr sz="1067">
                <a:solidFill>
                  <a:srgbClr val="0061D5"/>
                </a:solidFill>
              </a:defRPr>
            </a:lvl1pPr>
          </a:lstStyle>
          <a:p>
            <a:endParaRPr lang="en-US"/>
          </a:p>
        </p:txBody>
      </p:sp>
      <p:sp>
        <p:nvSpPr>
          <p:cNvPr id="26" name="Picture Placeholder 23"/>
          <p:cNvSpPr>
            <a:spLocks noGrp="1" noChangeAspect="1"/>
          </p:cNvSpPr>
          <p:nvPr>
            <p:ph type="pic" sz="quarter" idx="21"/>
          </p:nvPr>
        </p:nvSpPr>
        <p:spPr>
          <a:xfrm>
            <a:off x="9536945" y="2126632"/>
            <a:ext cx="605564" cy="609600"/>
          </a:xfrm>
          <a:solidFill>
            <a:srgbClr val="0061D5"/>
          </a:solidFill>
        </p:spPr>
        <p:txBody>
          <a:bodyPr/>
          <a:lstStyle>
            <a:lvl1pPr>
              <a:lnSpc>
                <a:spcPct val="100000"/>
              </a:lnSpc>
              <a:defRPr sz="1067">
                <a:solidFill>
                  <a:srgbClr val="0061D5"/>
                </a:solidFill>
              </a:defRPr>
            </a:lvl1pPr>
          </a:lstStyle>
          <a:p>
            <a:endParaRPr lang="en-US" dirty="0"/>
          </a:p>
        </p:txBody>
      </p:sp>
      <p:sp>
        <p:nvSpPr>
          <p:cNvPr id="7" name="Text Placeholder 6"/>
          <p:cNvSpPr>
            <a:spLocks noGrp="1"/>
          </p:cNvSpPr>
          <p:nvPr>
            <p:ph type="body" sz="quarter" idx="13" hasCustomPrompt="1"/>
          </p:nvPr>
        </p:nvSpPr>
        <p:spPr>
          <a:xfrm>
            <a:off x="613524" y="3043196"/>
            <a:ext cx="3520017" cy="472017"/>
          </a:xfrm>
        </p:spPr>
        <p:txBody>
          <a:bodyPr lIns="0" rIns="0"/>
          <a:lstStyle>
            <a:lvl1pPr marL="0" indent="0" algn="ctr">
              <a:lnSpc>
                <a:spcPct val="100000"/>
              </a:lnSpc>
              <a:buNone/>
              <a:defRPr sz="2400">
                <a:solidFill>
                  <a:srgbClr val="FFFFFF"/>
                </a:solidFill>
                <a:latin typeface="+mj-lt"/>
              </a:defRPr>
            </a:lvl1pPr>
          </a:lstStyle>
          <a:p>
            <a:pPr lvl="0"/>
            <a:r>
              <a:rPr lang="en-US" dirty="0"/>
              <a:t>Key point</a:t>
            </a:r>
          </a:p>
        </p:txBody>
      </p:sp>
      <p:sp>
        <p:nvSpPr>
          <p:cNvPr id="17" name="Text Placeholder 6"/>
          <p:cNvSpPr>
            <a:spLocks noGrp="1"/>
          </p:cNvSpPr>
          <p:nvPr>
            <p:ph type="body" sz="quarter" idx="14" hasCustomPrompt="1"/>
          </p:nvPr>
        </p:nvSpPr>
        <p:spPr>
          <a:xfrm>
            <a:off x="4341376" y="3043196"/>
            <a:ext cx="3520017" cy="472017"/>
          </a:xfrm>
        </p:spPr>
        <p:txBody>
          <a:bodyPr lIns="0" rIns="0"/>
          <a:lstStyle>
            <a:lvl1pPr marL="0" indent="0" algn="ctr">
              <a:lnSpc>
                <a:spcPct val="100000"/>
              </a:lnSpc>
              <a:buNone/>
              <a:defRPr sz="2400">
                <a:solidFill>
                  <a:srgbClr val="FFFFFF"/>
                </a:solidFill>
                <a:latin typeface="+mj-lt"/>
              </a:defRPr>
            </a:lvl1pPr>
          </a:lstStyle>
          <a:p>
            <a:pPr lvl="0"/>
            <a:r>
              <a:rPr lang="en-US" dirty="0"/>
              <a:t>Key point</a:t>
            </a:r>
          </a:p>
        </p:txBody>
      </p:sp>
      <p:sp>
        <p:nvSpPr>
          <p:cNvPr id="18" name="Text Placeholder 6"/>
          <p:cNvSpPr>
            <a:spLocks noGrp="1"/>
          </p:cNvSpPr>
          <p:nvPr>
            <p:ph type="body" sz="quarter" idx="15" hasCustomPrompt="1"/>
          </p:nvPr>
        </p:nvSpPr>
        <p:spPr>
          <a:xfrm>
            <a:off x="8069228" y="3043196"/>
            <a:ext cx="3520016" cy="472017"/>
          </a:xfrm>
        </p:spPr>
        <p:txBody>
          <a:bodyPr lIns="0" rIns="0"/>
          <a:lstStyle>
            <a:lvl1pPr marL="0" indent="0" algn="ctr">
              <a:lnSpc>
                <a:spcPct val="100000"/>
              </a:lnSpc>
              <a:buNone/>
              <a:defRPr sz="2400">
                <a:solidFill>
                  <a:srgbClr val="FFFFFF"/>
                </a:solidFill>
                <a:latin typeface="+mj-lt"/>
              </a:defRPr>
            </a:lvl1pPr>
          </a:lstStyle>
          <a:p>
            <a:pPr lvl="0"/>
            <a:r>
              <a:rPr lang="en-US" dirty="0"/>
              <a:t>Key point</a:t>
            </a:r>
          </a:p>
        </p:txBody>
      </p:sp>
      <p:sp>
        <p:nvSpPr>
          <p:cNvPr id="20" name="Text Placeholder 19"/>
          <p:cNvSpPr>
            <a:spLocks noGrp="1"/>
          </p:cNvSpPr>
          <p:nvPr>
            <p:ph type="body" sz="quarter" idx="16"/>
          </p:nvPr>
        </p:nvSpPr>
        <p:spPr>
          <a:xfrm>
            <a:off x="613524" y="3519539"/>
            <a:ext cx="3520017" cy="2764367"/>
          </a:xfrm>
        </p:spPr>
        <p:txBody>
          <a:bodyPr lIns="0" tIns="91440" rIns="0"/>
          <a:lstStyle>
            <a:lvl1pPr marL="0" indent="0" algn="ctr">
              <a:lnSpc>
                <a:spcPct val="100000"/>
              </a:lnSpc>
              <a:spcAft>
                <a:spcPts val="800"/>
              </a:spcAft>
              <a:buClr>
                <a:srgbClr val="0061D5"/>
              </a:buClr>
              <a:buFontTx/>
              <a:buNone/>
              <a:defRPr sz="1800">
                <a:solidFill>
                  <a:srgbClr val="FFFFFF"/>
                </a:solidFill>
              </a:defRPr>
            </a:lvl1pPr>
            <a:lvl2pPr marL="0" indent="0" algn="ctr">
              <a:lnSpc>
                <a:spcPct val="110000"/>
              </a:lnSpc>
              <a:spcAft>
                <a:spcPts val="800"/>
              </a:spcAft>
              <a:buClr>
                <a:srgbClr val="0061D5"/>
              </a:buClr>
              <a:buFontTx/>
              <a:buNone/>
              <a:defRPr sz="1600">
                <a:solidFill>
                  <a:srgbClr val="FFFFFF"/>
                </a:solidFill>
              </a:defRPr>
            </a:lvl2pPr>
            <a:lvl3pPr marL="479032" indent="0" algn="ctr">
              <a:lnSpc>
                <a:spcPct val="110000"/>
              </a:lnSpc>
              <a:spcAft>
                <a:spcPts val="800"/>
              </a:spcAft>
              <a:buClr>
                <a:srgbClr val="0061D5"/>
              </a:buClr>
              <a:buFontTx/>
              <a:buNone/>
              <a:defRPr sz="1600">
                <a:solidFill>
                  <a:srgbClr val="FFFFFF"/>
                </a:solidFill>
              </a:defRPr>
            </a:lvl3pPr>
            <a:lvl4pPr marL="669527" indent="0" algn="ctr">
              <a:lnSpc>
                <a:spcPct val="110000"/>
              </a:lnSpc>
              <a:spcAft>
                <a:spcPts val="800"/>
              </a:spcAft>
              <a:buClr>
                <a:srgbClr val="0061D5"/>
              </a:buClr>
              <a:buFontTx/>
              <a:buNone/>
              <a:defRPr sz="1600">
                <a:solidFill>
                  <a:srgbClr val="FFFFFF"/>
                </a:solidFill>
              </a:defRPr>
            </a:lvl4pPr>
            <a:lvl5pPr marL="860022" indent="0" algn="ctr">
              <a:lnSpc>
                <a:spcPct val="110000"/>
              </a:lnSpc>
              <a:spcAft>
                <a:spcPts val="800"/>
              </a:spcAft>
              <a:buClr>
                <a:srgbClr val="0061D5"/>
              </a:buClr>
              <a:buFontTx/>
              <a:buNone/>
              <a:defRPr sz="1600">
                <a:solidFill>
                  <a:srgbClr val="FFFFFF"/>
                </a:solidFill>
              </a:defRPr>
            </a:lvl5pPr>
          </a:lstStyle>
          <a:p>
            <a:pPr lvl="0"/>
            <a:r>
              <a:rPr lang="en-US" dirty="0"/>
              <a:t>Click to edit Master text styles</a:t>
            </a:r>
          </a:p>
        </p:txBody>
      </p:sp>
      <p:sp>
        <p:nvSpPr>
          <p:cNvPr id="21" name="Text Placeholder 19"/>
          <p:cNvSpPr>
            <a:spLocks noGrp="1"/>
          </p:cNvSpPr>
          <p:nvPr>
            <p:ph type="body" sz="quarter" idx="17"/>
          </p:nvPr>
        </p:nvSpPr>
        <p:spPr>
          <a:xfrm>
            <a:off x="4341376" y="3519539"/>
            <a:ext cx="3520017" cy="2764367"/>
          </a:xfrm>
        </p:spPr>
        <p:txBody>
          <a:bodyPr lIns="0" tIns="91440" rIns="0"/>
          <a:lstStyle>
            <a:lvl1pPr marL="0" indent="0" algn="ctr">
              <a:lnSpc>
                <a:spcPct val="100000"/>
              </a:lnSpc>
              <a:spcAft>
                <a:spcPts val="800"/>
              </a:spcAft>
              <a:buClr>
                <a:srgbClr val="0061D5"/>
              </a:buClr>
              <a:buFontTx/>
              <a:buNone/>
              <a:defRPr sz="1800">
                <a:solidFill>
                  <a:srgbClr val="FFFFFF"/>
                </a:solidFill>
              </a:defRPr>
            </a:lvl1pPr>
            <a:lvl2pPr marL="0" indent="0" algn="ctr">
              <a:lnSpc>
                <a:spcPct val="110000"/>
              </a:lnSpc>
              <a:spcAft>
                <a:spcPts val="800"/>
              </a:spcAft>
              <a:buClr>
                <a:srgbClr val="0061D5"/>
              </a:buClr>
              <a:buFontTx/>
              <a:buNone/>
              <a:defRPr sz="1600">
                <a:solidFill>
                  <a:srgbClr val="FFFFFF"/>
                </a:solidFill>
              </a:defRPr>
            </a:lvl2pPr>
            <a:lvl3pPr marL="479032" indent="0" algn="ctr">
              <a:lnSpc>
                <a:spcPct val="110000"/>
              </a:lnSpc>
              <a:spcAft>
                <a:spcPts val="800"/>
              </a:spcAft>
              <a:buClr>
                <a:srgbClr val="0061D5"/>
              </a:buClr>
              <a:buFontTx/>
              <a:buNone/>
              <a:defRPr sz="1600">
                <a:solidFill>
                  <a:srgbClr val="FFFFFF"/>
                </a:solidFill>
              </a:defRPr>
            </a:lvl3pPr>
            <a:lvl4pPr marL="669527" indent="0" algn="ctr">
              <a:lnSpc>
                <a:spcPct val="110000"/>
              </a:lnSpc>
              <a:spcAft>
                <a:spcPts val="800"/>
              </a:spcAft>
              <a:buClr>
                <a:srgbClr val="0061D5"/>
              </a:buClr>
              <a:buFontTx/>
              <a:buNone/>
              <a:defRPr sz="1600">
                <a:solidFill>
                  <a:srgbClr val="FFFFFF"/>
                </a:solidFill>
              </a:defRPr>
            </a:lvl4pPr>
            <a:lvl5pPr marL="860022" indent="0" algn="ctr">
              <a:lnSpc>
                <a:spcPct val="110000"/>
              </a:lnSpc>
              <a:spcAft>
                <a:spcPts val="800"/>
              </a:spcAft>
              <a:buClr>
                <a:srgbClr val="0061D5"/>
              </a:buClr>
              <a:buFontTx/>
              <a:buNone/>
              <a:defRPr sz="1600">
                <a:solidFill>
                  <a:srgbClr val="FFFFFF"/>
                </a:solidFill>
              </a:defRPr>
            </a:lvl5pPr>
          </a:lstStyle>
          <a:p>
            <a:pPr lvl="0"/>
            <a:r>
              <a:rPr lang="en-US" dirty="0"/>
              <a:t>Click to edit Master text styles</a:t>
            </a:r>
          </a:p>
        </p:txBody>
      </p:sp>
      <p:sp>
        <p:nvSpPr>
          <p:cNvPr id="22" name="Text Placeholder 19"/>
          <p:cNvSpPr>
            <a:spLocks noGrp="1"/>
          </p:cNvSpPr>
          <p:nvPr>
            <p:ph type="body" sz="quarter" idx="18"/>
          </p:nvPr>
        </p:nvSpPr>
        <p:spPr>
          <a:xfrm>
            <a:off x="8069228" y="3519539"/>
            <a:ext cx="3520017" cy="2764367"/>
          </a:xfrm>
        </p:spPr>
        <p:txBody>
          <a:bodyPr lIns="0" tIns="91440" rIns="0"/>
          <a:lstStyle>
            <a:lvl1pPr marL="0" indent="0" algn="ctr">
              <a:lnSpc>
                <a:spcPct val="100000"/>
              </a:lnSpc>
              <a:spcAft>
                <a:spcPts val="800"/>
              </a:spcAft>
              <a:buClr>
                <a:srgbClr val="0061D5"/>
              </a:buClr>
              <a:buFontTx/>
              <a:buNone/>
              <a:defRPr sz="1800">
                <a:solidFill>
                  <a:srgbClr val="FFFFFF"/>
                </a:solidFill>
              </a:defRPr>
            </a:lvl1pPr>
            <a:lvl2pPr marL="0" indent="0" algn="ctr">
              <a:lnSpc>
                <a:spcPct val="110000"/>
              </a:lnSpc>
              <a:spcAft>
                <a:spcPts val="800"/>
              </a:spcAft>
              <a:buClr>
                <a:srgbClr val="0061D5"/>
              </a:buClr>
              <a:buFontTx/>
              <a:buNone/>
              <a:defRPr sz="1600">
                <a:solidFill>
                  <a:srgbClr val="FFFFFF"/>
                </a:solidFill>
              </a:defRPr>
            </a:lvl2pPr>
            <a:lvl3pPr marL="479032" indent="0" algn="ctr">
              <a:lnSpc>
                <a:spcPct val="110000"/>
              </a:lnSpc>
              <a:spcAft>
                <a:spcPts val="800"/>
              </a:spcAft>
              <a:buClr>
                <a:srgbClr val="0061D5"/>
              </a:buClr>
              <a:buFontTx/>
              <a:buNone/>
              <a:defRPr sz="1600">
                <a:solidFill>
                  <a:srgbClr val="FFFFFF"/>
                </a:solidFill>
              </a:defRPr>
            </a:lvl3pPr>
            <a:lvl4pPr marL="669527" indent="0" algn="ctr">
              <a:lnSpc>
                <a:spcPct val="110000"/>
              </a:lnSpc>
              <a:spcAft>
                <a:spcPts val="800"/>
              </a:spcAft>
              <a:buClr>
                <a:srgbClr val="0061D5"/>
              </a:buClr>
              <a:buFontTx/>
              <a:buNone/>
              <a:defRPr sz="1600">
                <a:solidFill>
                  <a:srgbClr val="FFFFFF"/>
                </a:solidFill>
              </a:defRPr>
            </a:lvl4pPr>
            <a:lvl5pPr marL="860022" indent="0" algn="ctr">
              <a:lnSpc>
                <a:spcPct val="110000"/>
              </a:lnSpc>
              <a:spcAft>
                <a:spcPts val="800"/>
              </a:spcAft>
              <a:buClr>
                <a:srgbClr val="0061D5"/>
              </a:buClr>
              <a:buFontTx/>
              <a:buNone/>
              <a:defRPr sz="1600">
                <a:solidFill>
                  <a:srgbClr val="FFFFFF"/>
                </a:solidFill>
              </a:defRPr>
            </a:lvl5pPr>
          </a:lstStyle>
          <a:p>
            <a:pPr lvl="0"/>
            <a:r>
              <a:rPr lang="en-US" dirty="0"/>
              <a:t>Click to edit Master text styles</a:t>
            </a:r>
          </a:p>
        </p:txBody>
      </p:sp>
    </p:spTree>
    <p:extLst>
      <p:ext uri="{BB962C8B-B14F-4D97-AF65-F5344CB8AC3E}">
        <p14:creationId xmlns:p14="http://schemas.microsoft.com/office/powerpoint/2010/main" val="1895951873"/>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Closing: Thank you">
    <p:bg>
      <p:bgPr>
        <a:solidFill>
          <a:srgbClr val="0061D5"/>
        </a:solidFill>
        <a:effectLst/>
      </p:bgPr>
    </p:bg>
    <p:spTree>
      <p:nvGrpSpPr>
        <p:cNvPr id="1" name=""/>
        <p:cNvGrpSpPr/>
        <p:nvPr/>
      </p:nvGrpSpPr>
      <p:grpSpPr>
        <a:xfrm>
          <a:off x="0" y="0"/>
          <a:ext cx="0" cy="0"/>
          <a:chOff x="0" y="0"/>
          <a:chExt cx="0" cy="0"/>
        </a:xfrm>
      </p:grpSpPr>
      <p:sp>
        <p:nvSpPr>
          <p:cNvPr id="27" name="Shape 27"/>
          <p:cNvSpPr>
            <a:spLocks noGrp="1"/>
          </p:cNvSpPr>
          <p:nvPr>
            <p:ph type="title" hasCustomPrompt="1"/>
          </p:nvPr>
        </p:nvSpPr>
        <p:spPr>
          <a:xfrm>
            <a:off x="1981072" y="2231368"/>
            <a:ext cx="8229600" cy="2048025"/>
          </a:xfrm>
          <a:prstGeom prst="rect">
            <a:avLst/>
          </a:prstGeom>
        </p:spPr>
        <p:txBody>
          <a:bodyPr lIns="228600" anchor="ctr"/>
          <a:lstStyle>
            <a:lvl1pPr algn="ctr">
              <a:lnSpc>
                <a:spcPct val="100000"/>
              </a:lnSpc>
              <a:defRPr sz="4000">
                <a:solidFill>
                  <a:srgbClr val="FFFFFF"/>
                </a:solidFill>
              </a:defRPr>
            </a:lvl1pPr>
          </a:lstStyle>
          <a:p>
            <a:r>
              <a:rPr lang="en-US" dirty="0"/>
              <a:t>Thank you</a:t>
            </a:r>
            <a:endParaRPr dirty="0"/>
          </a:p>
        </p:txBody>
      </p:sp>
      <p:sp>
        <p:nvSpPr>
          <p:cNvPr id="9" name="Text Placeholder 8"/>
          <p:cNvSpPr>
            <a:spLocks noGrp="1"/>
          </p:cNvSpPr>
          <p:nvPr>
            <p:ph type="body" sz="quarter" idx="10" hasCustomPrompt="1"/>
          </p:nvPr>
        </p:nvSpPr>
        <p:spPr>
          <a:xfrm>
            <a:off x="1981328" y="5037933"/>
            <a:ext cx="8229345" cy="1235868"/>
          </a:xfrm>
        </p:spPr>
        <p:txBody>
          <a:bodyPr lIns="228600"/>
          <a:lstStyle>
            <a:lvl1pPr marL="0" indent="0" algn="ctr">
              <a:lnSpc>
                <a:spcPct val="100000"/>
              </a:lnSpc>
              <a:spcAft>
                <a:spcPts val="0"/>
              </a:spcAft>
              <a:buNone/>
              <a:defRPr kumimoji="0" lang="en-US" sz="1800" b="0" i="0" u="none" strike="noStrike" cap="none" spc="0" normalizeH="0" baseline="0" dirty="0">
                <a:ln>
                  <a:noFill/>
                </a:ln>
                <a:solidFill>
                  <a:srgbClr val="FFFFFF"/>
                </a:solidFill>
                <a:effectLst/>
                <a:uFillTx/>
                <a:latin typeface="+mn-lt"/>
                <a:ea typeface="+mn-ea"/>
                <a:cs typeface="+mn-cs"/>
                <a:sym typeface="BrownStd-Light"/>
              </a:defRPr>
            </a:lvl1pPr>
          </a:lstStyle>
          <a:p>
            <a:pPr lvl="0"/>
            <a:r>
              <a:rPr lang="en-US" dirty="0"/>
              <a:t>Full name </a:t>
            </a:r>
            <a:br>
              <a:rPr lang="en-US" dirty="0"/>
            </a:br>
            <a:r>
              <a:rPr lang="en-US" dirty="0"/>
              <a:t>Contact info</a:t>
            </a:r>
          </a:p>
        </p:txBody>
      </p:sp>
      <p:pic>
        <p:nvPicPr>
          <p:cNvPr id="7" name="Picture 6"/>
          <p:cNvPicPr>
            <a:picLocks noChangeAspect="1"/>
          </p:cNvPicPr>
          <p:nvPr userDrawn="1"/>
        </p:nvPicPr>
        <p:blipFill>
          <a:blip r:embed="rId2"/>
          <a:stretch>
            <a:fillRect/>
          </a:stretch>
        </p:blipFill>
        <p:spPr>
          <a:xfrm>
            <a:off x="5577052" y="1091373"/>
            <a:ext cx="1037640" cy="559627"/>
          </a:xfrm>
          <a:prstGeom prst="rect">
            <a:avLst/>
          </a:prstGeom>
        </p:spPr>
      </p:pic>
    </p:spTree>
    <p:extLst>
      <p:ext uri="{BB962C8B-B14F-4D97-AF65-F5344CB8AC3E}">
        <p14:creationId xmlns:p14="http://schemas.microsoft.com/office/powerpoint/2010/main" val="1520640787"/>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Header only">
    <p:spTree>
      <p:nvGrpSpPr>
        <p:cNvPr id="1" name=""/>
        <p:cNvGrpSpPr/>
        <p:nvPr/>
      </p:nvGrpSpPr>
      <p:grpSpPr>
        <a:xfrm>
          <a:off x="0" y="0"/>
          <a:ext cx="0" cy="0"/>
          <a:chOff x="0" y="0"/>
          <a:chExt cx="0" cy="0"/>
        </a:xfrm>
      </p:grpSpPr>
      <p:sp>
        <p:nvSpPr>
          <p:cNvPr id="2" name="Text Placeholder 8"/>
          <p:cNvSpPr>
            <a:spLocks noGrp="1"/>
          </p:cNvSpPr>
          <p:nvPr>
            <p:ph type="body" sz="quarter" idx="10" hasCustomPrompt="1"/>
          </p:nvPr>
        </p:nvSpPr>
        <p:spPr>
          <a:xfrm>
            <a:off x="6400800" y="1374525"/>
            <a:ext cx="5486400" cy="4567767"/>
          </a:xfrm>
        </p:spPr>
        <p:txBody>
          <a:bodyPr/>
          <a:lstStyle>
            <a:lvl1pPr marL="0" indent="0" algn="l">
              <a:spcAft>
                <a:spcPts val="2400"/>
              </a:spcAft>
              <a:buClr>
                <a:srgbClr val="FFFFFF"/>
              </a:buClr>
              <a:buSzPct val="120000"/>
              <a:buFont typeface=".AppleSystemUIFont" charset="0"/>
              <a:buNone/>
              <a:defRPr baseline="0">
                <a:solidFill>
                  <a:srgbClr val="FFFFFF"/>
                </a:solidFill>
                <a:latin typeface="+mn-lt"/>
              </a:defRPr>
            </a:lvl1pPr>
            <a:lvl2pPr marL="634984" indent="-317492" algn="l">
              <a:buClr>
                <a:srgbClr val="FFFFFF"/>
              </a:buClr>
              <a:buSzPct val="120000"/>
              <a:buFont typeface=".AppleSystemUIFont" charset="0"/>
              <a:buChar char="/"/>
              <a:defRPr>
                <a:solidFill>
                  <a:srgbClr val="FFFFFF"/>
                </a:solidFill>
                <a:latin typeface="+mj-lt"/>
              </a:defRPr>
            </a:lvl2pPr>
            <a:lvl3pPr marL="952476" indent="-317492" algn="l">
              <a:buClr>
                <a:srgbClr val="FFFFFF"/>
              </a:buClr>
              <a:buSzPct val="120000"/>
              <a:buFont typeface=".AppleSystemUIFont" charset="0"/>
              <a:buChar char="/"/>
              <a:defRPr>
                <a:solidFill>
                  <a:srgbClr val="FFFFFF"/>
                </a:solidFill>
                <a:latin typeface="+mj-lt"/>
              </a:defRPr>
            </a:lvl3pPr>
            <a:lvl4pPr marL="1269968" indent="-317492" algn="l">
              <a:buClr>
                <a:srgbClr val="FFFFFF"/>
              </a:buClr>
              <a:buSzPct val="120000"/>
              <a:buFont typeface=".AppleSystemUIFont" charset="0"/>
              <a:buChar char="/"/>
              <a:defRPr>
                <a:solidFill>
                  <a:srgbClr val="FFFFFF"/>
                </a:solidFill>
                <a:latin typeface="+mj-lt"/>
              </a:defRPr>
            </a:lvl4pPr>
            <a:lvl5pPr marL="1587460" indent="-317492" algn="l">
              <a:buClr>
                <a:srgbClr val="FFFFFF"/>
              </a:buClr>
              <a:buSzPct val="120000"/>
              <a:buFont typeface=".AppleSystemUIFont" charset="0"/>
              <a:buChar char="/"/>
              <a:defRPr>
                <a:solidFill>
                  <a:srgbClr val="FFFFFF"/>
                </a:solidFill>
                <a:latin typeface="+mj-lt"/>
              </a:defRPr>
            </a:lvl5pPr>
          </a:lstStyle>
          <a:p>
            <a:r>
              <a:rPr lang="en-US" dirty="0"/>
              <a:t>Bullet one</a:t>
            </a:r>
          </a:p>
          <a:p>
            <a:r>
              <a:rPr lang="en-US" dirty="0"/>
              <a:t>Bullet two</a:t>
            </a:r>
          </a:p>
          <a:p>
            <a:r>
              <a:rPr lang="en-US" dirty="0"/>
              <a:t>Bullet three</a:t>
            </a:r>
          </a:p>
          <a:p>
            <a:r>
              <a:rPr lang="en-US" dirty="0"/>
              <a:t>Bullet four</a:t>
            </a:r>
          </a:p>
          <a:p>
            <a:r>
              <a:rPr lang="en-US" dirty="0"/>
              <a:t>Bullet five</a:t>
            </a:r>
          </a:p>
        </p:txBody>
      </p:sp>
      <p:sp>
        <p:nvSpPr>
          <p:cNvPr id="3" name="Picture Placeholder 23"/>
          <p:cNvSpPr>
            <a:spLocks noGrp="1"/>
          </p:cNvSpPr>
          <p:nvPr>
            <p:ph type="pic" sz="quarter" idx="19"/>
          </p:nvPr>
        </p:nvSpPr>
        <p:spPr>
          <a:xfrm>
            <a:off x="5784850" y="1408900"/>
            <a:ext cx="317500" cy="319616"/>
          </a:xfrm>
          <a:noFill/>
        </p:spPr>
        <p:txBody>
          <a:bodyPr/>
          <a:lstStyle>
            <a:lvl1pPr marL="0" indent="0">
              <a:buNone/>
              <a:defRPr sz="1067">
                <a:solidFill>
                  <a:srgbClr val="0061D5"/>
                </a:solidFill>
              </a:defRPr>
            </a:lvl1pPr>
          </a:lstStyle>
          <a:p>
            <a:endParaRPr lang="en-US" dirty="0"/>
          </a:p>
        </p:txBody>
      </p:sp>
      <p:sp>
        <p:nvSpPr>
          <p:cNvPr id="4" name="Picture Placeholder 23"/>
          <p:cNvSpPr>
            <a:spLocks noGrp="1"/>
          </p:cNvSpPr>
          <p:nvPr>
            <p:ph type="pic" sz="quarter" idx="21"/>
          </p:nvPr>
        </p:nvSpPr>
        <p:spPr>
          <a:xfrm>
            <a:off x="5784850" y="1987689"/>
            <a:ext cx="317500" cy="319616"/>
          </a:xfrm>
          <a:noFill/>
        </p:spPr>
        <p:txBody>
          <a:bodyPr/>
          <a:lstStyle>
            <a:lvl1pPr marL="0" indent="0">
              <a:buNone/>
              <a:defRPr sz="1067">
                <a:solidFill>
                  <a:srgbClr val="0061D5"/>
                </a:solidFill>
              </a:defRPr>
            </a:lvl1pPr>
          </a:lstStyle>
          <a:p>
            <a:endParaRPr lang="en-US" dirty="0"/>
          </a:p>
        </p:txBody>
      </p:sp>
      <p:sp>
        <p:nvSpPr>
          <p:cNvPr id="5" name="Picture Placeholder 23"/>
          <p:cNvSpPr>
            <a:spLocks noGrp="1"/>
          </p:cNvSpPr>
          <p:nvPr>
            <p:ph type="pic" sz="quarter" idx="22"/>
          </p:nvPr>
        </p:nvSpPr>
        <p:spPr>
          <a:xfrm>
            <a:off x="5784850" y="2566478"/>
            <a:ext cx="317500" cy="319616"/>
          </a:xfrm>
          <a:noFill/>
        </p:spPr>
        <p:txBody>
          <a:bodyPr/>
          <a:lstStyle>
            <a:lvl1pPr marL="0" indent="0">
              <a:buNone/>
              <a:defRPr sz="1067">
                <a:solidFill>
                  <a:srgbClr val="0061D5"/>
                </a:solidFill>
              </a:defRPr>
            </a:lvl1pPr>
          </a:lstStyle>
          <a:p>
            <a:endParaRPr lang="en-US" dirty="0"/>
          </a:p>
        </p:txBody>
      </p:sp>
      <p:sp>
        <p:nvSpPr>
          <p:cNvPr id="6" name="Picture Placeholder 23"/>
          <p:cNvSpPr>
            <a:spLocks noGrp="1"/>
          </p:cNvSpPr>
          <p:nvPr>
            <p:ph type="pic" sz="quarter" idx="23"/>
          </p:nvPr>
        </p:nvSpPr>
        <p:spPr>
          <a:xfrm>
            <a:off x="5784850" y="3145267"/>
            <a:ext cx="317500" cy="319616"/>
          </a:xfrm>
          <a:noFill/>
        </p:spPr>
        <p:txBody>
          <a:bodyPr/>
          <a:lstStyle>
            <a:lvl1pPr marL="0" indent="0">
              <a:buNone/>
              <a:defRPr sz="1067">
                <a:solidFill>
                  <a:srgbClr val="0061D5"/>
                </a:solidFill>
              </a:defRPr>
            </a:lvl1pPr>
          </a:lstStyle>
          <a:p>
            <a:endParaRPr lang="en-US" dirty="0"/>
          </a:p>
        </p:txBody>
      </p:sp>
      <p:sp>
        <p:nvSpPr>
          <p:cNvPr id="7" name="Picture Placeholder 23"/>
          <p:cNvSpPr>
            <a:spLocks noGrp="1"/>
          </p:cNvSpPr>
          <p:nvPr>
            <p:ph type="pic" sz="quarter" idx="24"/>
          </p:nvPr>
        </p:nvSpPr>
        <p:spPr>
          <a:xfrm>
            <a:off x="5784850" y="3724057"/>
            <a:ext cx="317500" cy="319616"/>
          </a:xfrm>
          <a:noFill/>
        </p:spPr>
        <p:txBody>
          <a:bodyPr/>
          <a:lstStyle>
            <a:lvl1pPr marL="0" indent="0">
              <a:buNone/>
              <a:defRPr sz="1067">
                <a:solidFill>
                  <a:srgbClr val="0061D5"/>
                </a:solidFill>
              </a:defRPr>
            </a:lvl1pPr>
          </a:lstStyle>
          <a:p>
            <a:endParaRPr lang="en-US" dirty="0"/>
          </a:p>
        </p:txBody>
      </p:sp>
      <p:sp>
        <p:nvSpPr>
          <p:cNvPr id="8" name="Text Placeholder 2"/>
          <p:cNvSpPr>
            <a:spLocks noGrp="1"/>
          </p:cNvSpPr>
          <p:nvPr>
            <p:ph type="body" sz="quarter" idx="25" hasCustomPrompt="1"/>
          </p:nvPr>
        </p:nvSpPr>
        <p:spPr>
          <a:xfrm>
            <a:off x="619352" y="1400563"/>
            <a:ext cx="4961512" cy="311822"/>
          </a:xfrm>
        </p:spPr>
        <p:txBody>
          <a:bodyPr lIns="0" tIns="0" anchor="t"/>
          <a:lstStyle>
            <a:lvl1pPr marL="0" indent="0" algn="l">
              <a:buNone/>
              <a:defRPr kumimoji="0" lang="en-US" sz="2133" b="0" i="0" u="none" strike="noStrike" cap="none" spc="0" normalizeH="0" baseline="0" dirty="0">
                <a:ln>
                  <a:noFill/>
                </a:ln>
                <a:solidFill>
                  <a:srgbClr val="FFFFFF"/>
                </a:solidFill>
                <a:effectLst/>
                <a:uFillTx/>
                <a:latin typeface="+mn-lt"/>
                <a:ea typeface="Lato Light" charset="0"/>
                <a:cs typeface="Lato Light" charset="0"/>
                <a:sym typeface="BrownStd-Light"/>
              </a:defRPr>
            </a:lvl1pPr>
          </a:lstStyle>
          <a:p>
            <a:pPr lvl="0"/>
            <a:r>
              <a:rPr lang="en-US" dirty="0"/>
              <a:t>Subtitle</a:t>
            </a:r>
          </a:p>
        </p:txBody>
      </p:sp>
      <p:sp>
        <p:nvSpPr>
          <p:cNvPr id="9" name="Shape 53"/>
          <p:cNvSpPr txBox="1">
            <a:spLocks/>
          </p:cNvSpPr>
          <p:nvPr userDrawn="1"/>
        </p:nvSpPr>
        <p:spPr>
          <a:xfrm>
            <a:off x="4462272" y="1767843"/>
            <a:ext cx="4971265" cy="2236503"/>
          </a:xfrm>
          <a:prstGeom prst="rect">
            <a:avLst/>
          </a:prstGeom>
          <a:extLst>
            <a:ext uri="{C572A759-6A51-4108-AA02-DFA0A04FC94B}">
              <ma14:wrappingTextBoxFlag xmlns:ma14="http://schemas.microsoft.com/office/mac/drawingml/2011/main" xmlns="" val="1"/>
            </a:ext>
          </a:extLst>
        </p:spPr>
        <p:txBody>
          <a:bodyPr lIns="0" tIns="0" rIns="0" bIns="0" anchor="t"/>
          <a:lstStyle>
            <a:lvl1pPr marL="0" marR="0" indent="0" algn="l" defTabSz="309563" rtl="0" latinLnBrk="0">
              <a:lnSpc>
                <a:spcPct val="100000"/>
              </a:lnSpc>
              <a:spcBef>
                <a:spcPts val="0"/>
              </a:spcBef>
              <a:spcAft>
                <a:spcPts val="0"/>
              </a:spcAft>
              <a:buClrTx/>
              <a:buSzTx/>
              <a:buFontTx/>
              <a:buNone/>
              <a:tabLst/>
              <a:defRPr kumimoji="0" sz="2400" b="0" i="0" u="none" strike="noStrike" cap="none" spc="0" normalizeH="0" baseline="0">
                <a:ln>
                  <a:noFill/>
                </a:ln>
                <a:solidFill>
                  <a:srgbClr val="171F25"/>
                </a:solidFill>
                <a:effectLst/>
                <a:uFillTx/>
                <a:latin typeface="+mj-lt"/>
                <a:ea typeface="Lato Heavy"/>
                <a:cs typeface="Lato Heavy"/>
                <a:sym typeface="BrownStd-Light"/>
              </a:defRPr>
            </a:lvl1pPr>
            <a:lvl2pPr marL="0" marR="0" indent="8572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2pPr>
            <a:lvl3pPr marL="0" marR="0" indent="17145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3pPr>
            <a:lvl4pPr marL="0" marR="0" indent="25717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4pPr>
            <a:lvl5pPr marL="0" marR="0" indent="34290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5pPr>
            <a:lvl6pPr marL="0" marR="0" indent="42862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6pPr>
            <a:lvl7pPr marL="0" marR="0" indent="51435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7pPr>
            <a:lvl8pPr marL="0" marR="0" indent="60007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8pPr>
            <a:lvl9pPr marL="0" marR="0" indent="68580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9pPr>
          </a:lstStyle>
          <a:p>
            <a:pPr hangingPunct="1"/>
            <a:endParaRPr lang="en-US" sz="3200" dirty="0">
              <a:solidFill>
                <a:srgbClr val="FFFFFF"/>
              </a:solidFill>
            </a:endParaRPr>
          </a:p>
        </p:txBody>
      </p:sp>
      <p:sp>
        <p:nvSpPr>
          <p:cNvPr id="10" name="Text Placeholder 2"/>
          <p:cNvSpPr>
            <a:spLocks noGrp="1"/>
          </p:cNvSpPr>
          <p:nvPr>
            <p:ph type="body" sz="quarter" idx="26" hasCustomPrompt="1"/>
          </p:nvPr>
        </p:nvSpPr>
        <p:spPr>
          <a:xfrm>
            <a:off x="609600" y="1764792"/>
            <a:ext cx="4972051" cy="2726267"/>
          </a:xfrm>
        </p:spPr>
        <p:txBody>
          <a:bodyPr/>
          <a:lstStyle>
            <a:lvl1pPr marL="0" indent="0">
              <a:buNone/>
              <a:defRPr sz="3200">
                <a:solidFill>
                  <a:schemeClr val="bg1"/>
                </a:solidFill>
                <a:latin typeface="+mj-lt"/>
              </a:defRPr>
            </a:lvl1pPr>
          </a:lstStyle>
          <a:p>
            <a:pPr hangingPunct="1"/>
            <a:r>
              <a:rPr lang="en-US" dirty="0">
                <a:solidFill>
                  <a:srgbClr val="FFFFFF"/>
                </a:solidFill>
              </a:rPr>
              <a:t>Slide title, </a:t>
            </a:r>
            <a:br>
              <a:rPr lang="en-US" dirty="0">
                <a:solidFill>
                  <a:srgbClr val="FFFFFF"/>
                </a:solidFill>
              </a:rPr>
            </a:br>
            <a:r>
              <a:rPr lang="en-US" dirty="0" err="1">
                <a:solidFill>
                  <a:srgbClr val="FFFFFF"/>
                </a:solidFill>
              </a:rPr>
              <a:t>Lato</a:t>
            </a:r>
            <a:r>
              <a:rPr lang="en-US" dirty="0">
                <a:solidFill>
                  <a:srgbClr val="FFFFFF"/>
                </a:solidFill>
              </a:rPr>
              <a:t> Light, 32 pt.</a:t>
            </a:r>
          </a:p>
        </p:txBody>
      </p:sp>
    </p:spTree>
    <p:extLst>
      <p:ext uri="{BB962C8B-B14F-4D97-AF65-F5344CB8AC3E}">
        <p14:creationId xmlns:p14="http://schemas.microsoft.com/office/powerpoint/2010/main" val="1465149888"/>
      </p:ext>
    </p:extLst>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Header only">
    <p:spTree>
      <p:nvGrpSpPr>
        <p:cNvPr id="1" name=""/>
        <p:cNvGrpSpPr/>
        <p:nvPr/>
      </p:nvGrpSpPr>
      <p:grpSpPr>
        <a:xfrm>
          <a:off x="0" y="0"/>
          <a:ext cx="0" cy="0"/>
          <a:chOff x="0" y="0"/>
          <a:chExt cx="0" cy="0"/>
        </a:xfrm>
      </p:grpSpPr>
      <p:sp>
        <p:nvSpPr>
          <p:cNvPr id="2" name="Text Placeholder 8"/>
          <p:cNvSpPr>
            <a:spLocks noGrp="1"/>
          </p:cNvSpPr>
          <p:nvPr>
            <p:ph type="body" sz="quarter" idx="10" hasCustomPrompt="1"/>
          </p:nvPr>
        </p:nvSpPr>
        <p:spPr>
          <a:xfrm>
            <a:off x="6165270" y="1376305"/>
            <a:ext cx="5486400" cy="4567767"/>
          </a:xfrm>
        </p:spPr>
        <p:txBody>
          <a:bodyPr/>
          <a:lstStyle>
            <a:lvl1pPr marL="228600" indent="-228600" algn="l">
              <a:spcAft>
                <a:spcPts val="2400"/>
              </a:spcAft>
              <a:buClr>
                <a:srgbClr val="FFFFFF"/>
              </a:buClr>
              <a:buSzPct val="120000"/>
              <a:buFont typeface=".AppleSystemUIFont" charset="0"/>
              <a:buChar char="/"/>
              <a:defRPr>
                <a:solidFill>
                  <a:srgbClr val="FFFFFF"/>
                </a:solidFill>
                <a:latin typeface="+mn-lt"/>
              </a:defRPr>
            </a:lvl1pPr>
            <a:lvl2pPr marL="634984" indent="-317492" algn="l">
              <a:buClr>
                <a:srgbClr val="FFFFFF"/>
              </a:buClr>
              <a:buSzPct val="120000"/>
              <a:buFont typeface=".AppleSystemUIFont" charset="0"/>
              <a:buChar char="/"/>
              <a:defRPr>
                <a:solidFill>
                  <a:srgbClr val="FFFFFF"/>
                </a:solidFill>
                <a:latin typeface="+mj-lt"/>
              </a:defRPr>
            </a:lvl2pPr>
            <a:lvl3pPr marL="952476" indent="-317492" algn="l">
              <a:buClr>
                <a:srgbClr val="FFFFFF"/>
              </a:buClr>
              <a:buSzPct val="120000"/>
              <a:buFont typeface=".AppleSystemUIFont" charset="0"/>
              <a:buChar char="/"/>
              <a:defRPr>
                <a:solidFill>
                  <a:srgbClr val="FFFFFF"/>
                </a:solidFill>
                <a:latin typeface="+mj-lt"/>
              </a:defRPr>
            </a:lvl3pPr>
            <a:lvl4pPr marL="1269968" indent="-317492" algn="l">
              <a:buClr>
                <a:srgbClr val="FFFFFF"/>
              </a:buClr>
              <a:buSzPct val="120000"/>
              <a:buFont typeface=".AppleSystemUIFont" charset="0"/>
              <a:buChar char="/"/>
              <a:defRPr>
                <a:solidFill>
                  <a:srgbClr val="FFFFFF"/>
                </a:solidFill>
                <a:latin typeface="+mj-lt"/>
              </a:defRPr>
            </a:lvl4pPr>
            <a:lvl5pPr marL="1587460" indent="-317492" algn="l">
              <a:buClr>
                <a:srgbClr val="FFFFFF"/>
              </a:buClr>
              <a:buSzPct val="120000"/>
              <a:buFont typeface=".AppleSystemUIFont" charset="0"/>
              <a:buChar char="/"/>
              <a:defRPr>
                <a:solidFill>
                  <a:srgbClr val="FFFFFF"/>
                </a:solidFill>
                <a:latin typeface="+mj-lt"/>
              </a:defRPr>
            </a:lvl5pPr>
          </a:lstStyle>
          <a:p>
            <a:r>
              <a:rPr lang="en-US" dirty="0"/>
              <a:t>Bullet one</a:t>
            </a:r>
          </a:p>
          <a:p>
            <a:r>
              <a:rPr lang="en-US" dirty="0"/>
              <a:t>Bullet two</a:t>
            </a:r>
          </a:p>
          <a:p>
            <a:r>
              <a:rPr lang="en-US" dirty="0"/>
              <a:t>Bullet three</a:t>
            </a:r>
          </a:p>
          <a:p>
            <a:r>
              <a:rPr lang="en-US" dirty="0"/>
              <a:t>Bullet four</a:t>
            </a:r>
          </a:p>
          <a:p>
            <a:r>
              <a:rPr lang="en-US" dirty="0"/>
              <a:t>Bullet five</a:t>
            </a:r>
          </a:p>
        </p:txBody>
      </p:sp>
      <p:sp>
        <p:nvSpPr>
          <p:cNvPr id="3" name="Text Placeholder 2"/>
          <p:cNvSpPr>
            <a:spLocks noGrp="1"/>
          </p:cNvSpPr>
          <p:nvPr>
            <p:ph type="body" sz="quarter" idx="11" hasCustomPrompt="1"/>
          </p:nvPr>
        </p:nvSpPr>
        <p:spPr>
          <a:xfrm>
            <a:off x="619353" y="1400562"/>
            <a:ext cx="5171847" cy="500943"/>
          </a:xfrm>
        </p:spPr>
        <p:txBody>
          <a:bodyPr lIns="0" tIns="0" anchor="t"/>
          <a:lstStyle>
            <a:lvl1pPr marL="0" indent="0" algn="l">
              <a:buNone/>
              <a:defRPr kumimoji="0" lang="en-US" sz="2000" b="0" i="0" u="none" strike="noStrike" cap="none" spc="0" normalizeH="0" baseline="0" dirty="0">
                <a:ln>
                  <a:noFill/>
                </a:ln>
                <a:solidFill>
                  <a:schemeClr val="bg1"/>
                </a:solidFill>
                <a:effectLst/>
                <a:uFillTx/>
                <a:latin typeface="+mn-lt"/>
                <a:ea typeface="Lato Light" charset="0"/>
                <a:cs typeface="Lato Light" charset="0"/>
                <a:sym typeface="BrownStd-Light"/>
              </a:defRPr>
            </a:lvl1pPr>
          </a:lstStyle>
          <a:p>
            <a:pPr lvl="0"/>
            <a:r>
              <a:rPr lang="en-US" dirty="0"/>
              <a:t>Subtitle</a:t>
            </a:r>
          </a:p>
        </p:txBody>
      </p:sp>
      <p:sp>
        <p:nvSpPr>
          <p:cNvPr id="4" name="Text Placeholder 19"/>
          <p:cNvSpPr>
            <a:spLocks noGrp="1"/>
          </p:cNvSpPr>
          <p:nvPr>
            <p:ph type="body" sz="quarter" idx="25" hasCustomPrompt="1"/>
          </p:nvPr>
        </p:nvSpPr>
        <p:spPr>
          <a:xfrm>
            <a:off x="609600" y="1764792"/>
            <a:ext cx="5181600" cy="2580216"/>
          </a:xfrm>
        </p:spPr>
        <p:txBody>
          <a:bodyPr/>
          <a:lstStyle>
            <a:lvl1pPr marL="0" indent="0">
              <a:lnSpc>
                <a:spcPct val="100000"/>
              </a:lnSpc>
              <a:buFontTx/>
              <a:buNone/>
              <a:defRPr sz="3200">
                <a:solidFill>
                  <a:schemeClr val="bg1"/>
                </a:solidFill>
                <a:latin typeface="+mj-lt"/>
              </a:defRPr>
            </a:lvl1pPr>
          </a:lstStyle>
          <a:p>
            <a:pPr hangingPunct="1"/>
            <a:r>
              <a:rPr lang="en-US" dirty="0"/>
              <a:t>Slide title, </a:t>
            </a:r>
            <a:br>
              <a:rPr lang="en-US" dirty="0"/>
            </a:br>
            <a:r>
              <a:rPr lang="en-US" dirty="0" err="1"/>
              <a:t>Lato</a:t>
            </a:r>
            <a:r>
              <a:rPr lang="en-US" dirty="0"/>
              <a:t> Light, 32 pt.</a:t>
            </a:r>
          </a:p>
        </p:txBody>
      </p:sp>
    </p:spTree>
    <p:extLst>
      <p:ext uri="{BB962C8B-B14F-4D97-AF65-F5344CB8AC3E}">
        <p14:creationId xmlns:p14="http://schemas.microsoft.com/office/powerpoint/2010/main" val="1878075363"/>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Header only">
    <p:spTree>
      <p:nvGrpSpPr>
        <p:cNvPr id="1" name=""/>
        <p:cNvGrpSpPr/>
        <p:nvPr/>
      </p:nvGrpSpPr>
      <p:grpSpPr>
        <a:xfrm>
          <a:off x="0" y="0"/>
          <a:ext cx="0" cy="0"/>
          <a:chOff x="0" y="0"/>
          <a:chExt cx="0" cy="0"/>
        </a:xfrm>
      </p:grpSpPr>
      <p:sp>
        <p:nvSpPr>
          <p:cNvPr id="2" name="Line"/>
          <p:cNvSpPr/>
          <p:nvPr userDrawn="1"/>
        </p:nvSpPr>
        <p:spPr>
          <a:xfrm flipV="1">
            <a:off x="1509826" y="3055938"/>
            <a:ext cx="0" cy="800101"/>
          </a:xfrm>
          <a:prstGeom prst="line">
            <a:avLst/>
          </a:prstGeom>
          <a:ln w="12700">
            <a:solidFill>
              <a:srgbClr val="FFFFFF"/>
            </a:solidFill>
          </a:ln>
        </p:spPr>
        <p:txBody>
          <a:bodyPr lIns="60960" tIns="60960" rIns="60960" bIns="60960"/>
          <a:lstStyle/>
          <a:p>
            <a:endParaRPr sz="1125"/>
          </a:p>
        </p:txBody>
      </p:sp>
      <p:sp>
        <p:nvSpPr>
          <p:cNvPr id="3" name="Line"/>
          <p:cNvSpPr/>
          <p:nvPr userDrawn="1"/>
        </p:nvSpPr>
        <p:spPr>
          <a:xfrm flipV="1">
            <a:off x="4700261" y="3055938"/>
            <a:ext cx="0" cy="800101"/>
          </a:xfrm>
          <a:prstGeom prst="line">
            <a:avLst/>
          </a:prstGeom>
          <a:ln w="12700">
            <a:solidFill>
              <a:srgbClr val="FFFFFF"/>
            </a:solidFill>
          </a:ln>
        </p:spPr>
        <p:txBody>
          <a:bodyPr lIns="60960" tIns="60960" rIns="60960" bIns="60960"/>
          <a:lstStyle/>
          <a:p>
            <a:endParaRPr sz="1125"/>
          </a:p>
        </p:txBody>
      </p:sp>
      <p:sp>
        <p:nvSpPr>
          <p:cNvPr id="4" name="Line"/>
          <p:cNvSpPr/>
          <p:nvPr userDrawn="1"/>
        </p:nvSpPr>
        <p:spPr>
          <a:xfrm flipV="1">
            <a:off x="7876181" y="3055938"/>
            <a:ext cx="0" cy="800101"/>
          </a:xfrm>
          <a:prstGeom prst="line">
            <a:avLst/>
          </a:prstGeom>
          <a:ln w="12700">
            <a:solidFill>
              <a:srgbClr val="FFFFFF"/>
            </a:solidFill>
          </a:ln>
        </p:spPr>
        <p:txBody>
          <a:bodyPr lIns="60960" tIns="60960" rIns="60960" bIns="60960"/>
          <a:lstStyle/>
          <a:p>
            <a:endParaRPr sz="1125"/>
          </a:p>
        </p:txBody>
      </p:sp>
      <p:sp>
        <p:nvSpPr>
          <p:cNvPr id="5" name="Text Placeholder 8"/>
          <p:cNvSpPr>
            <a:spLocks noGrp="1"/>
          </p:cNvSpPr>
          <p:nvPr>
            <p:ph type="body" sz="quarter" idx="10" hasCustomPrompt="1"/>
          </p:nvPr>
        </p:nvSpPr>
        <p:spPr>
          <a:xfrm>
            <a:off x="1709209" y="3060049"/>
            <a:ext cx="2793953" cy="841248"/>
          </a:xfrm>
        </p:spPr>
        <p:txBody>
          <a:bodyPr/>
          <a:lstStyle>
            <a:lvl1pPr marL="0" indent="0">
              <a:buNone/>
              <a:defRPr sz="1867">
                <a:solidFill>
                  <a:srgbClr val="FFFFFF"/>
                </a:solidFill>
                <a:latin typeface="+mj-lt"/>
              </a:defRPr>
            </a:lvl1pPr>
          </a:lstStyle>
          <a:p>
            <a:r>
              <a:rPr lang="en-US" sz="2133" dirty="0" err="1">
                <a:solidFill>
                  <a:srgbClr val="FFFFFF"/>
                </a:solidFill>
              </a:rPr>
              <a:t>Lorem</a:t>
            </a:r>
            <a:r>
              <a:rPr lang="en-US" sz="2133" dirty="0">
                <a:solidFill>
                  <a:srgbClr val="FFFFFF"/>
                </a:solidFill>
              </a:rPr>
              <a:t> </a:t>
            </a:r>
            <a:r>
              <a:rPr lang="en-US" sz="2133" dirty="0" err="1">
                <a:solidFill>
                  <a:srgbClr val="FFFFFF"/>
                </a:solidFill>
              </a:rPr>
              <a:t>ipsum</a:t>
            </a:r>
            <a:r>
              <a:rPr lang="en-US" sz="2133" dirty="0">
                <a:solidFill>
                  <a:srgbClr val="FFFFFF"/>
                </a:solidFill>
              </a:rPr>
              <a:t> </a:t>
            </a:r>
            <a:br>
              <a:rPr lang="en-US" sz="2133" dirty="0">
                <a:solidFill>
                  <a:srgbClr val="FFFFFF"/>
                </a:solidFill>
              </a:rPr>
            </a:br>
            <a:r>
              <a:rPr lang="en-US" sz="2133" dirty="0">
                <a:solidFill>
                  <a:srgbClr val="FFFFFF"/>
                </a:solidFill>
              </a:rPr>
              <a:t>dolor ad minim </a:t>
            </a:r>
            <a:endParaRPr lang="en-US" sz="2133" dirty="0"/>
          </a:p>
        </p:txBody>
      </p:sp>
      <p:sp>
        <p:nvSpPr>
          <p:cNvPr id="6" name="Text Placeholder 8"/>
          <p:cNvSpPr>
            <a:spLocks noGrp="1"/>
          </p:cNvSpPr>
          <p:nvPr>
            <p:ph type="body" sz="quarter" idx="11" hasCustomPrompt="1"/>
          </p:nvPr>
        </p:nvSpPr>
        <p:spPr>
          <a:xfrm>
            <a:off x="4885128" y="3060049"/>
            <a:ext cx="2793955" cy="841248"/>
          </a:xfrm>
        </p:spPr>
        <p:txBody>
          <a:bodyPr/>
          <a:lstStyle>
            <a:lvl1pPr marL="0" indent="0">
              <a:buNone/>
              <a:defRPr sz="1867">
                <a:solidFill>
                  <a:srgbClr val="FFFFFF"/>
                </a:solidFill>
                <a:latin typeface="+mj-lt"/>
              </a:defRPr>
            </a:lvl1pPr>
          </a:lstStyle>
          <a:p>
            <a:r>
              <a:rPr lang="en-US" sz="2133" dirty="0">
                <a:solidFill>
                  <a:srgbClr val="FFFFFF"/>
                </a:solidFill>
              </a:rPr>
              <a:t>Sit </a:t>
            </a:r>
            <a:r>
              <a:rPr lang="en-US" sz="2133" dirty="0" err="1">
                <a:solidFill>
                  <a:srgbClr val="FFFFFF"/>
                </a:solidFill>
              </a:rPr>
              <a:t>amet</a:t>
            </a:r>
            <a:r>
              <a:rPr lang="en-US" sz="2133" dirty="0">
                <a:solidFill>
                  <a:srgbClr val="FFFFFF"/>
                </a:solidFill>
              </a:rPr>
              <a:t>, </a:t>
            </a:r>
            <a:r>
              <a:rPr lang="en-US" sz="2133" dirty="0" err="1">
                <a:solidFill>
                  <a:srgbClr val="FFFFFF"/>
                </a:solidFill>
              </a:rPr>
              <a:t>consectetur</a:t>
            </a:r>
            <a:br>
              <a:rPr lang="en-US" sz="2133" dirty="0"/>
            </a:br>
            <a:r>
              <a:rPr lang="en-US" sz="2133" dirty="0" err="1">
                <a:solidFill>
                  <a:srgbClr val="FFFFFF"/>
                </a:solidFill>
              </a:rPr>
              <a:t>adipiscing</a:t>
            </a:r>
            <a:r>
              <a:rPr lang="en-US" sz="2133" dirty="0">
                <a:solidFill>
                  <a:srgbClr val="FFFFFF"/>
                </a:solidFill>
              </a:rPr>
              <a:t> </a:t>
            </a:r>
            <a:r>
              <a:rPr lang="en-US" sz="2133" dirty="0" err="1">
                <a:solidFill>
                  <a:srgbClr val="FFFFFF"/>
                </a:solidFill>
              </a:rPr>
              <a:t>elit</a:t>
            </a:r>
            <a:endParaRPr lang="en-US" sz="2133" dirty="0">
              <a:solidFill>
                <a:srgbClr val="FFFFFF"/>
              </a:solidFill>
            </a:endParaRPr>
          </a:p>
        </p:txBody>
      </p:sp>
      <p:sp>
        <p:nvSpPr>
          <p:cNvPr id="7" name="Text Placeholder 8"/>
          <p:cNvSpPr>
            <a:spLocks noGrp="1"/>
          </p:cNvSpPr>
          <p:nvPr>
            <p:ph type="body" sz="quarter" idx="12" hasCustomPrompt="1"/>
          </p:nvPr>
        </p:nvSpPr>
        <p:spPr>
          <a:xfrm>
            <a:off x="8061048" y="3060049"/>
            <a:ext cx="2793953" cy="841248"/>
          </a:xfrm>
        </p:spPr>
        <p:txBody>
          <a:bodyPr/>
          <a:lstStyle>
            <a:lvl1pPr marL="0" indent="0">
              <a:buNone/>
              <a:defRPr sz="1867">
                <a:solidFill>
                  <a:srgbClr val="FFFFFF"/>
                </a:solidFill>
                <a:latin typeface="+mj-lt"/>
              </a:defRPr>
            </a:lvl1pPr>
          </a:lstStyle>
          <a:p>
            <a:r>
              <a:rPr lang="en-US" sz="2133" dirty="0" err="1">
                <a:solidFill>
                  <a:srgbClr val="FFFFFF"/>
                </a:solidFill>
              </a:rPr>
              <a:t>Lorem</a:t>
            </a:r>
            <a:r>
              <a:rPr lang="en-US" sz="2133" dirty="0">
                <a:solidFill>
                  <a:srgbClr val="FFFFFF"/>
                </a:solidFill>
              </a:rPr>
              <a:t> </a:t>
            </a:r>
            <a:r>
              <a:rPr lang="en-US" sz="2133" dirty="0" err="1">
                <a:solidFill>
                  <a:srgbClr val="FFFFFF"/>
                </a:solidFill>
              </a:rPr>
              <a:t>ipsum</a:t>
            </a:r>
            <a:r>
              <a:rPr lang="en-US" sz="2133" dirty="0">
                <a:solidFill>
                  <a:srgbClr val="FFFFFF"/>
                </a:solidFill>
              </a:rPr>
              <a:t> </a:t>
            </a:r>
            <a:br>
              <a:rPr lang="en-US" sz="2133" dirty="0">
                <a:solidFill>
                  <a:srgbClr val="FFFFFF"/>
                </a:solidFill>
              </a:rPr>
            </a:br>
            <a:r>
              <a:rPr lang="en-US" sz="2133" dirty="0">
                <a:solidFill>
                  <a:srgbClr val="FFFFFF"/>
                </a:solidFill>
              </a:rPr>
              <a:t>dolor ad minim </a:t>
            </a:r>
            <a:endParaRPr lang="en-US" sz="2133" dirty="0"/>
          </a:p>
        </p:txBody>
      </p:sp>
    </p:spTree>
    <p:extLst>
      <p:ext uri="{BB962C8B-B14F-4D97-AF65-F5344CB8AC3E}">
        <p14:creationId xmlns:p14="http://schemas.microsoft.com/office/powerpoint/2010/main" val="854403089"/>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er only">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4768C9-A216-BD48-9E19-D5DC54A7BDBA}"/>
              </a:ext>
            </a:extLst>
          </p:cNvPr>
          <p:cNvSpPr txBox="1"/>
          <p:nvPr userDrawn="1"/>
        </p:nvSpPr>
        <p:spPr>
          <a:xfrm>
            <a:off x="1149178" y="531341"/>
            <a:ext cx="92398" cy="307777"/>
          </a:xfrm>
          <a:prstGeom prst="rect">
            <a:avLst/>
          </a:prstGeom>
          <a:ln w="25400">
            <a:miter lim="400000"/>
          </a:ln>
          <a:extLst>
            <a:ext uri="{C572A759-6A51-4108-AA02-DFA0A04FC94B}">
              <ma14:wrappingTextBoxFlag xmlns:ma14="http://schemas.microsoft.com/office/mac/drawingml/2011/main" xmlns="" val="1"/>
            </a:ext>
          </a:extLst>
        </p:spPr>
        <p:txBody>
          <a:bodyPr wrap="none" lIns="45720" tIns="45720" rIns="45720" bIns="45720" rtlCol="0">
            <a:spAutoFit/>
          </a:bodyPr>
          <a:lstStyle/>
          <a:p>
            <a:pPr>
              <a:lnSpc>
                <a:spcPct val="100000"/>
              </a:lnSpc>
              <a:spcBef>
                <a:spcPts val="675"/>
              </a:spcBef>
            </a:pPr>
            <a:endParaRPr lang="en-US" sz="1400" spc="0" dirty="0" err="1">
              <a:solidFill>
                <a:srgbClr val="72848E"/>
              </a:solidFill>
              <a:latin typeface="+mn-lt"/>
              <a:ea typeface="Lato Light" charset="0"/>
              <a:cs typeface="Lato Light" charset="0"/>
              <a:sym typeface="Lato Light"/>
            </a:endParaRPr>
          </a:p>
        </p:txBody>
      </p:sp>
    </p:spTree>
    <p:extLst>
      <p:ext uri="{BB962C8B-B14F-4D97-AF65-F5344CB8AC3E}">
        <p14:creationId xmlns:p14="http://schemas.microsoft.com/office/powerpoint/2010/main" val="1476334711"/>
      </p:ext>
    </p:extLst>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Header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933725550"/>
      </p:ext>
    </p:extLst>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_Header only">
    <p:spTree>
      <p:nvGrpSpPr>
        <p:cNvPr id="1" name=""/>
        <p:cNvGrpSpPr/>
        <p:nvPr/>
      </p:nvGrpSpPr>
      <p:grpSpPr>
        <a:xfrm>
          <a:off x="0" y="0"/>
          <a:ext cx="0" cy="0"/>
          <a:chOff x="0" y="0"/>
          <a:chExt cx="0" cy="0"/>
        </a:xfrm>
      </p:grpSpPr>
      <p:sp>
        <p:nvSpPr>
          <p:cNvPr id="2" name="Shape 91"/>
          <p:cNvSpPr>
            <a:spLocks noGrp="1"/>
          </p:cNvSpPr>
          <p:nvPr>
            <p:ph type="title" hasCustomPrompt="1"/>
          </p:nvPr>
        </p:nvSpPr>
        <p:spPr>
          <a:xfrm>
            <a:off x="609600" y="2857500"/>
            <a:ext cx="10972800" cy="1143000"/>
          </a:xfrm>
          <a:prstGeom prst="rect">
            <a:avLst/>
          </a:prstGeom>
        </p:spPr>
        <p:txBody>
          <a:bodyPr rIns="0" anchor="ctr"/>
          <a:lstStyle>
            <a:lvl1pPr algn="ctr" defTabSz="304792">
              <a:lnSpc>
                <a:spcPct val="90000"/>
              </a:lnSpc>
              <a:spcBef>
                <a:spcPts val="2251"/>
              </a:spcBef>
              <a:defRPr spc="0" baseline="0">
                <a:solidFill>
                  <a:srgbClr val="FFFFFF"/>
                </a:solidFill>
              </a:defRPr>
            </a:lvl1pPr>
          </a:lstStyle>
          <a:p>
            <a:r>
              <a:rPr lang="en-US" dirty="0"/>
              <a:t>Transition slide </a:t>
            </a:r>
            <a:endParaRPr dirty="0"/>
          </a:p>
        </p:txBody>
      </p:sp>
    </p:spTree>
    <p:extLst>
      <p:ext uri="{BB962C8B-B14F-4D97-AF65-F5344CB8AC3E}">
        <p14:creationId xmlns:p14="http://schemas.microsoft.com/office/powerpoint/2010/main" val="1094677237"/>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_Header only">
    <p:bg>
      <p:bgPr>
        <a:solidFill>
          <a:srgbClr val="000000"/>
        </a:solidFill>
        <a:effectLst/>
      </p:bgPr>
    </p:bg>
    <p:spTree>
      <p:nvGrpSpPr>
        <p:cNvPr id="1" name=""/>
        <p:cNvGrpSpPr/>
        <p:nvPr/>
      </p:nvGrpSpPr>
      <p:grpSpPr>
        <a:xfrm>
          <a:off x="0" y="0"/>
          <a:ext cx="0" cy="0"/>
          <a:chOff x="0" y="0"/>
          <a:chExt cx="0" cy="0"/>
        </a:xfrm>
      </p:grpSpPr>
      <p:sp>
        <p:nvSpPr>
          <p:cNvPr id="2" name="Shape 91"/>
          <p:cNvSpPr>
            <a:spLocks noGrp="1"/>
          </p:cNvSpPr>
          <p:nvPr>
            <p:ph type="title" hasCustomPrompt="1"/>
          </p:nvPr>
        </p:nvSpPr>
        <p:spPr>
          <a:xfrm>
            <a:off x="609600" y="2857500"/>
            <a:ext cx="10972800" cy="1143000"/>
          </a:xfrm>
          <a:prstGeom prst="rect">
            <a:avLst/>
          </a:prstGeom>
        </p:spPr>
        <p:txBody>
          <a:bodyPr rIns="0" anchor="ctr"/>
          <a:lstStyle>
            <a:lvl1pPr algn="ctr" defTabSz="304792">
              <a:lnSpc>
                <a:spcPct val="100000"/>
              </a:lnSpc>
              <a:spcBef>
                <a:spcPts val="2251"/>
              </a:spcBef>
              <a:defRPr spc="0" baseline="0">
                <a:solidFill>
                  <a:srgbClr val="FFFFFF"/>
                </a:solidFill>
              </a:defRPr>
            </a:lvl1pPr>
          </a:lstStyle>
          <a:p>
            <a:r>
              <a:rPr lang="en-US" dirty="0"/>
              <a:t>Summary/key point slide </a:t>
            </a:r>
            <a:endParaRPr dirty="0"/>
          </a:p>
        </p:txBody>
      </p:sp>
    </p:spTree>
    <p:extLst>
      <p:ext uri="{BB962C8B-B14F-4D97-AF65-F5344CB8AC3E}">
        <p14:creationId xmlns:p14="http://schemas.microsoft.com/office/powerpoint/2010/main" val="1224837162"/>
      </p:ext>
    </p:extLst>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type="tx" preserve="1">
  <p:cSld name="1_Blank Navy">
    <p:spTree>
      <p:nvGrpSpPr>
        <p:cNvPr id="1" name=""/>
        <p:cNvGrpSpPr/>
        <p:nvPr/>
      </p:nvGrpSpPr>
      <p:grpSpPr>
        <a:xfrm>
          <a:off x="0" y="0"/>
          <a:ext cx="0" cy="0"/>
          <a:chOff x="0" y="0"/>
          <a:chExt cx="0" cy="0"/>
        </a:xfrm>
      </p:grpSpPr>
      <p:pic>
        <p:nvPicPr>
          <p:cNvPr id="3" name="16x9-background.jpg" descr="16x9-background.jpg"/>
          <p:cNvPicPr>
            <a:picLocks noChangeAspect="1"/>
          </p:cNvPicPr>
          <p:nvPr userDrawn="1"/>
        </p:nvPicPr>
        <p:blipFill>
          <a:blip r:embed="rId2">
            <a:extLst/>
          </a:blip>
          <a:stretch>
            <a:fillRect/>
          </a:stretch>
        </p:blipFill>
        <p:spPr>
          <a:xfrm>
            <a:off x="-1" y="869"/>
            <a:ext cx="12191612" cy="6857131"/>
          </a:xfrm>
          <a:prstGeom prst="rect">
            <a:avLst/>
          </a:prstGeom>
          <a:ln w="12700">
            <a:miter lim="400000"/>
          </a:ln>
        </p:spPr>
      </p:pic>
    </p:spTree>
    <p:extLst>
      <p:ext uri="{BB962C8B-B14F-4D97-AF65-F5344CB8AC3E}">
        <p14:creationId xmlns:p14="http://schemas.microsoft.com/office/powerpoint/2010/main" val="273811647"/>
      </p:ext>
    </p:extLst>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1_Closing: Thank you">
    <p:bg>
      <p:bgPr>
        <a:solidFill>
          <a:srgbClr val="0061D5"/>
        </a:solidFill>
        <a:effectLst/>
      </p:bgPr>
    </p:bg>
    <p:spTree>
      <p:nvGrpSpPr>
        <p:cNvPr id="1" name=""/>
        <p:cNvGrpSpPr/>
        <p:nvPr/>
      </p:nvGrpSpPr>
      <p:grpSpPr>
        <a:xfrm>
          <a:off x="0" y="0"/>
          <a:ext cx="0" cy="0"/>
          <a:chOff x="0" y="0"/>
          <a:chExt cx="0" cy="0"/>
        </a:xfrm>
      </p:grpSpPr>
      <p:sp>
        <p:nvSpPr>
          <p:cNvPr id="27" name="Shape 27"/>
          <p:cNvSpPr>
            <a:spLocks noGrp="1"/>
          </p:cNvSpPr>
          <p:nvPr>
            <p:ph type="title" hasCustomPrompt="1"/>
          </p:nvPr>
        </p:nvSpPr>
        <p:spPr>
          <a:xfrm>
            <a:off x="1981072" y="2231368"/>
            <a:ext cx="8229600" cy="2048025"/>
          </a:xfrm>
          <a:prstGeom prst="rect">
            <a:avLst/>
          </a:prstGeom>
        </p:spPr>
        <p:txBody>
          <a:bodyPr lIns="228600" anchor="ctr"/>
          <a:lstStyle>
            <a:lvl1pPr algn="ctr">
              <a:lnSpc>
                <a:spcPct val="100000"/>
              </a:lnSpc>
              <a:defRPr sz="4000">
                <a:solidFill>
                  <a:srgbClr val="FFFFFF"/>
                </a:solidFill>
              </a:defRPr>
            </a:lvl1pPr>
          </a:lstStyle>
          <a:p>
            <a:r>
              <a:rPr lang="en-US" dirty="0"/>
              <a:t>Thank you</a:t>
            </a:r>
            <a:endParaRPr dirty="0"/>
          </a:p>
        </p:txBody>
      </p:sp>
      <p:sp>
        <p:nvSpPr>
          <p:cNvPr id="9" name="Text Placeholder 8"/>
          <p:cNvSpPr>
            <a:spLocks noGrp="1"/>
          </p:cNvSpPr>
          <p:nvPr>
            <p:ph type="body" sz="quarter" idx="10" hasCustomPrompt="1"/>
          </p:nvPr>
        </p:nvSpPr>
        <p:spPr>
          <a:xfrm>
            <a:off x="1981328" y="5037933"/>
            <a:ext cx="8229345" cy="1235868"/>
          </a:xfrm>
        </p:spPr>
        <p:txBody>
          <a:bodyPr lIns="228600"/>
          <a:lstStyle>
            <a:lvl1pPr marL="0" indent="0" algn="ctr">
              <a:lnSpc>
                <a:spcPct val="100000"/>
              </a:lnSpc>
              <a:spcAft>
                <a:spcPts val="0"/>
              </a:spcAft>
              <a:buNone/>
              <a:defRPr kumimoji="0" lang="en-US" sz="1800" b="0" i="0" u="none" strike="noStrike" cap="none" spc="0" normalizeH="0" baseline="0" dirty="0">
                <a:ln>
                  <a:noFill/>
                </a:ln>
                <a:solidFill>
                  <a:srgbClr val="FFFFFF"/>
                </a:solidFill>
                <a:effectLst/>
                <a:uFillTx/>
                <a:latin typeface="+mn-lt"/>
                <a:ea typeface="+mn-ea"/>
                <a:cs typeface="+mn-cs"/>
                <a:sym typeface="BrownStd-Light"/>
              </a:defRPr>
            </a:lvl1pPr>
          </a:lstStyle>
          <a:p>
            <a:pPr lvl="0"/>
            <a:r>
              <a:rPr lang="en-US" dirty="0"/>
              <a:t>Full name </a:t>
            </a:r>
            <a:br>
              <a:rPr lang="en-US" dirty="0"/>
            </a:br>
            <a:r>
              <a:rPr lang="en-US" dirty="0"/>
              <a:t>Contact info</a:t>
            </a:r>
          </a:p>
        </p:txBody>
      </p:sp>
      <p:pic>
        <p:nvPicPr>
          <p:cNvPr id="7" name="Picture 6"/>
          <p:cNvPicPr>
            <a:picLocks noChangeAspect="1"/>
          </p:cNvPicPr>
          <p:nvPr userDrawn="1"/>
        </p:nvPicPr>
        <p:blipFill>
          <a:blip r:embed="rId2"/>
          <a:stretch>
            <a:fillRect/>
          </a:stretch>
        </p:blipFill>
        <p:spPr>
          <a:xfrm>
            <a:off x="5577052" y="1091373"/>
            <a:ext cx="1037640" cy="559627"/>
          </a:xfrm>
          <a:prstGeom prst="rect">
            <a:avLst/>
          </a:prstGeom>
        </p:spPr>
      </p:pic>
    </p:spTree>
    <p:extLst>
      <p:ext uri="{BB962C8B-B14F-4D97-AF65-F5344CB8AC3E}">
        <p14:creationId xmlns:p14="http://schemas.microsoft.com/office/powerpoint/2010/main" val="1697495321"/>
      </p:ext>
    </p:extLst>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9525137"/>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 Subtitle">
    <p:spTree>
      <p:nvGrpSpPr>
        <p:cNvPr id="1" name=""/>
        <p:cNvGrpSpPr/>
        <p:nvPr/>
      </p:nvGrpSpPr>
      <p:grpSpPr>
        <a:xfrm>
          <a:off x="0" y="0"/>
          <a:ext cx="0" cy="0"/>
          <a:chOff x="0" y="0"/>
          <a:chExt cx="0" cy="0"/>
        </a:xfrm>
      </p:grpSpPr>
      <p:sp>
        <p:nvSpPr>
          <p:cNvPr id="9" name="Shape 53"/>
          <p:cNvSpPr>
            <a:spLocks noGrp="1"/>
          </p:cNvSpPr>
          <p:nvPr>
            <p:ph type="title" hasCustomPrompt="1"/>
          </p:nvPr>
        </p:nvSpPr>
        <p:spPr>
          <a:xfrm>
            <a:off x="609600" y="897440"/>
            <a:ext cx="10972800" cy="529025"/>
          </a:xfrm>
          <a:prstGeom prst="rect">
            <a:avLst/>
          </a:prstGeom>
        </p:spPr>
        <p:txBody>
          <a:bodyPr lIns="0" tIns="0" rIns="0" bIns="0" anchor="t"/>
          <a:lstStyle>
            <a:lvl1pPr algn="l">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8" name="Text Placeholder 2"/>
          <p:cNvSpPr>
            <a:spLocks noGrp="1"/>
          </p:cNvSpPr>
          <p:nvPr>
            <p:ph type="body" sz="quarter" idx="10" hasCustomPrompt="1"/>
          </p:nvPr>
        </p:nvSpPr>
        <p:spPr>
          <a:xfrm>
            <a:off x="609600" y="1426465"/>
            <a:ext cx="10972800" cy="500876"/>
          </a:xfrm>
        </p:spPr>
        <p:txBody>
          <a:bodyPr lIns="0" tIns="0" anchor="t"/>
          <a:lstStyle>
            <a:lvl1pPr marL="0" indent="0" algn="l">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cxnSp>
        <p:nvCxnSpPr>
          <p:cNvPr id="10" name="Straight Connector 9"/>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 layout 1: One column">
    <p:spTree>
      <p:nvGrpSpPr>
        <p:cNvPr id="1" name=""/>
        <p:cNvGrpSpPr/>
        <p:nvPr/>
      </p:nvGrpSpPr>
      <p:grpSpPr>
        <a:xfrm>
          <a:off x="0" y="0"/>
          <a:ext cx="0" cy="0"/>
          <a:chOff x="0" y="0"/>
          <a:chExt cx="0" cy="0"/>
        </a:xfrm>
      </p:grpSpPr>
      <p:cxnSp>
        <p:nvCxnSpPr>
          <p:cNvPr id="15" name="Straight Connector 14"/>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18" name="Shape 54"/>
          <p:cNvSpPr>
            <a:spLocks noGrp="1"/>
          </p:cNvSpPr>
          <p:nvPr>
            <p:ph type="body" idx="1" hasCustomPrompt="1"/>
          </p:nvPr>
        </p:nvSpPr>
        <p:spPr>
          <a:xfrm>
            <a:off x="609601" y="2097024"/>
            <a:ext cx="10982552" cy="3843699"/>
          </a:xfrm>
          <a:prstGeom prst="rect">
            <a:avLst/>
          </a:prstGeom>
        </p:spPr>
        <p:txBody>
          <a:bodyPr lIns="0" anchor="t"/>
          <a:lstStyle>
            <a:lvl1pPr marL="0" indent="0">
              <a:lnSpc>
                <a:spcPct val="100000"/>
              </a:lnSpc>
              <a:spcBef>
                <a:spcPts val="0"/>
              </a:spcBef>
              <a:spcAft>
                <a:spcPts val="800"/>
              </a:spcAft>
              <a:buSzTx/>
              <a:buNone/>
              <a:defRPr sz="1800" b="0" i="0">
                <a:solidFill>
                  <a:srgbClr val="72848E"/>
                </a:solidFill>
                <a:latin typeface="Lato" charset="0"/>
                <a:ea typeface="Lato" charset="0"/>
                <a:cs typeface="Lato" charset="0"/>
                <a:sym typeface="Lato Bold"/>
              </a:defRPr>
            </a:lvl1pPr>
            <a:lvl2pPr marL="228600" indent="-228600">
              <a:lnSpc>
                <a:spcPct val="10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3pPr>
            <a:lvl4pPr marL="685800" indent="-228600">
              <a:lnSpc>
                <a:spcPct val="10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4pPr>
            <a:lvl5pPr marL="914400" indent="-228600">
              <a:lnSpc>
                <a:spcPct val="10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a:p>
            <a:pPr lvl="3"/>
            <a:r>
              <a:rPr lang="en-US" dirty="0"/>
              <a:t>Body level four</a:t>
            </a:r>
          </a:p>
          <a:p>
            <a:pPr lvl="4"/>
            <a:r>
              <a:rPr lang="en-US" dirty="0"/>
              <a:t>Body level five</a:t>
            </a:r>
          </a:p>
        </p:txBody>
      </p:sp>
      <p:sp>
        <p:nvSpPr>
          <p:cNvPr id="6" name="Shape 53"/>
          <p:cNvSpPr>
            <a:spLocks noGrp="1"/>
          </p:cNvSpPr>
          <p:nvPr>
            <p:ph type="title" hasCustomPrompt="1"/>
          </p:nvPr>
        </p:nvSpPr>
        <p:spPr>
          <a:xfrm>
            <a:off x="609600" y="897440"/>
            <a:ext cx="10972800" cy="529025"/>
          </a:xfrm>
          <a:prstGeom prst="rect">
            <a:avLst/>
          </a:prstGeom>
        </p:spPr>
        <p:txBody>
          <a:bodyPr lIns="0" tIns="0" rIns="0" bIns="0" anchor="t"/>
          <a:lstStyle>
            <a:lvl1pPr algn="l">
              <a:lnSpc>
                <a:spcPct val="100000"/>
              </a:lnSpc>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7" name="Text Placeholder 2"/>
          <p:cNvSpPr>
            <a:spLocks noGrp="1"/>
          </p:cNvSpPr>
          <p:nvPr>
            <p:ph type="body" sz="quarter" idx="10" hasCustomPrompt="1"/>
          </p:nvPr>
        </p:nvSpPr>
        <p:spPr>
          <a:xfrm>
            <a:off x="606091" y="1426464"/>
            <a:ext cx="10972800"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Tree>
    <p:extLst>
      <p:ext uri="{BB962C8B-B14F-4D97-AF65-F5344CB8AC3E}">
        <p14:creationId xmlns:p14="http://schemas.microsoft.com/office/powerpoint/2010/main" val="1973494356"/>
      </p:ext>
    </p:extLst>
  </p:cSld>
  <p:clrMapOvr>
    <a:masterClrMapping/>
  </p:clrMapOvr>
  <p:transition spd="med"/>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 layout 2: One column with quote">
    <p:spTree>
      <p:nvGrpSpPr>
        <p:cNvPr id="1" name=""/>
        <p:cNvGrpSpPr/>
        <p:nvPr/>
      </p:nvGrpSpPr>
      <p:grpSpPr>
        <a:xfrm>
          <a:off x="0" y="0"/>
          <a:ext cx="0" cy="0"/>
          <a:chOff x="0" y="0"/>
          <a:chExt cx="0" cy="0"/>
        </a:xfrm>
      </p:grpSpPr>
      <p:sp>
        <p:nvSpPr>
          <p:cNvPr id="14" name="Shape 53"/>
          <p:cNvSpPr>
            <a:spLocks noGrp="1"/>
          </p:cNvSpPr>
          <p:nvPr>
            <p:ph type="title" hasCustomPrompt="1"/>
          </p:nvPr>
        </p:nvSpPr>
        <p:spPr>
          <a:xfrm>
            <a:off x="609600" y="897440"/>
            <a:ext cx="10972800" cy="529025"/>
          </a:xfrm>
          <a:prstGeom prst="rect">
            <a:avLst/>
          </a:prstGeom>
        </p:spPr>
        <p:txBody>
          <a:bodyPr lIns="0" tIns="0" rIns="0" bIns="0" anchor="t"/>
          <a:lstStyle>
            <a:lvl1pPr algn="l">
              <a:lnSpc>
                <a:spcPct val="100000"/>
              </a:lnSpc>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13" name="Text Placeholder 2"/>
          <p:cNvSpPr>
            <a:spLocks noGrp="1"/>
          </p:cNvSpPr>
          <p:nvPr>
            <p:ph type="body" sz="quarter" idx="10" hasCustomPrompt="1"/>
          </p:nvPr>
        </p:nvSpPr>
        <p:spPr>
          <a:xfrm>
            <a:off x="609600" y="1426465"/>
            <a:ext cx="10972800"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cxnSp>
        <p:nvCxnSpPr>
          <p:cNvPr id="15" name="Straight Connector 14"/>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cxnSp>
        <p:nvCxnSpPr>
          <p:cNvPr id="9" name="Straight Connector 8"/>
          <p:cNvCxnSpPr/>
          <p:nvPr userDrawn="1"/>
        </p:nvCxnSpPr>
        <p:spPr>
          <a:xfrm>
            <a:off x="7621213" y="2097024"/>
            <a:ext cx="0" cy="3843699"/>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3" name="Text Placeholder 2"/>
          <p:cNvSpPr>
            <a:spLocks noGrp="1"/>
          </p:cNvSpPr>
          <p:nvPr>
            <p:ph type="body" sz="quarter" idx="13" hasCustomPrompt="1"/>
          </p:nvPr>
        </p:nvSpPr>
        <p:spPr>
          <a:xfrm>
            <a:off x="8244418" y="2097025"/>
            <a:ext cx="3337983" cy="3843697"/>
          </a:xfrm>
        </p:spPr>
        <p:txBody>
          <a:bodyPr anchor="t"/>
          <a:lstStyle>
            <a:lvl1pPr marL="0" indent="0">
              <a:lnSpc>
                <a:spcPct val="100000"/>
              </a:lnSpc>
              <a:buNone/>
              <a:defRPr sz="2600" baseline="0">
                <a:solidFill>
                  <a:srgbClr val="0061D5"/>
                </a:solidFill>
                <a:latin typeface="+mj-lt"/>
              </a:defRPr>
            </a:lvl1pPr>
            <a:lvl2pPr marL="317492" indent="0">
              <a:buNone/>
              <a:defRPr sz="2667">
                <a:solidFill>
                  <a:srgbClr val="0061D5"/>
                </a:solidFill>
                <a:latin typeface="+mj-lt"/>
              </a:defRPr>
            </a:lvl2pPr>
            <a:lvl3pPr marL="634984" indent="0">
              <a:buNone/>
              <a:defRPr sz="2667">
                <a:solidFill>
                  <a:srgbClr val="0061D5"/>
                </a:solidFill>
                <a:latin typeface="+mj-lt"/>
              </a:defRPr>
            </a:lvl3pPr>
            <a:lvl4pPr marL="952476" indent="0">
              <a:buNone/>
              <a:defRPr sz="2667">
                <a:solidFill>
                  <a:srgbClr val="0061D5"/>
                </a:solidFill>
                <a:latin typeface="+mj-lt"/>
              </a:defRPr>
            </a:lvl4pPr>
            <a:lvl5pPr marL="1269968" indent="0">
              <a:buNone/>
              <a:defRPr sz="2667">
                <a:solidFill>
                  <a:srgbClr val="0061D5"/>
                </a:solidFill>
                <a:latin typeface="+mj-lt"/>
              </a:defRPr>
            </a:lvl5pPr>
          </a:lstStyle>
          <a:p>
            <a:pPr lvl="0"/>
            <a:r>
              <a:rPr lang="en-US" dirty="0"/>
              <a:t>Quote or highlight </a:t>
            </a:r>
            <a:br>
              <a:rPr lang="en-US" dirty="0"/>
            </a:br>
            <a:r>
              <a:rPr lang="en-US" dirty="0"/>
              <a:t>3</a:t>
            </a:r>
            <a:r>
              <a:rPr lang="mr-IN" dirty="0"/>
              <a:t>–</a:t>
            </a:r>
            <a:r>
              <a:rPr lang="en-US" dirty="0"/>
              <a:t>4 lines</a:t>
            </a:r>
            <a:br>
              <a:rPr lang="en-US" dirty="0"/>
            </a:br>
            <a:r>
              <a:rPr lang="en-US" dirty="0" err="1"/>
              <a:t>Lato</a:t>
            </a:r>
            <a:r>
              <a:rPr lang="en-US" dirty="0"/>
              <a:t> Light 26 pt.</a:t>
            </a:r>
          </a:p>
        </p:txBody>
      </p:sp>
      <p:sp>
        <p:nvSpPr>
          <p:cNvPr id="10" name="Shape 54"/>
          <p:cNvSpPr>
            <a:spLocks noGrp="1"/>
          </p:cNvSpPr>
          <p:nvPr>
            <p:ph type="body" idx="1" hasCustomPrompt="1"/>
          </p:nvPr>
        </p:nvSpPr>
        <p:spPr>
          <a:xfrm>
            <a:off x="609602" y="2097024"/>
            <a:ext cx="6769767" cy="3843699"/>
          </a:xfrm>
          <a:prstGeom prst="rect">
            <a:avLst/>
          </a:prstGeom>
        </p:spPr>
        <p:txBody>
          <a:bodyPr lIns="0" anchor="t"/>
          <a:lstStyle>
            <a:lvl1pPr marL="0" marR="0" indent="0" algn="l" defTabSz="412740" latinLnBrk="0">
              <a:lnSpc>
                <a:spcPct val="100000"/>
              </a:lnSpc>
              <a:spcBef>
                <a:spcPts val="0"/>
              </a:spcBef>
              <a:spcAft>
                <a:spcPts val="800"/>
              </a:spcAft>
              <a:buSzTx/>
              <a:buNone/>
              <a:tabLst/>
              <a:defRPr kumimoji="0" lang="en-US" sz="1800" b="0" i="0" u="none" strike="noStrike" cap="none" spc="0" normalizeH="0" baseline="0" dirty="0">
                <a:ln>
                  <a:noFill/>
                </a:ln>
                <a:solidFill>
                  <a:srgbClr val="72848E"/>
                </a:solidFill>
                <a:effectLst/>
                <a:uFillTx/>
                <a:latin typeface="Lato" charset="0"/>
                <a:ea typeface="Lato" charset="0"/>
                <a:cs typeface="Lato" charset="0"/>
                <a:sym typeface="Lato Bold"/>
              </a:defRPr>
            </a:lvl1pPr>
            <a:lvl2pPr marL="228600" marR="0" indent="-228600" algn="l" defTabSz="412740" latinLnBrk="0">
              <a:lnSpc>
                <a:spcPct val="100000"/>
              </a:lnSpc>
              <a:spcBef>
                <a:spcPts val="0"/>
              </a:spcBef>
              <a:spcAft>
                <a:spcPts val="800"/>
              </a:spcAft>
              <a:buClr>
                <a:srgbClr val="0061D5"/>
              </a:buClr>
              <a:buSzPct val="100000"/>
              <a:tabLst/>
              <a:defRPr kumimoji="0" lang="en-US" sz="1800" b="0" i="0" u="none" strike="noStrike" cap="none" spc="0" normalizeH="0" baseline="0" dirty="0">
                <a:ln>
                  <a:noFill/>
                </a:ln>
                <a:solidFill>
                  <a:srgbClr val="72848E"/>
                </a:solidFill>
                <a:effectLst/>
                <a:uFillTx/>
                <a:latin typeface="Lato" charset="0"/>
                <a:ea typeface="Lato" charset="0"/>
                <a:cs typeface="Lato" charset="0"/>
                <a:sym typeface="Lato Bold"/>
              </a:defRPr>
            </a:lvl2pPr>
            <a:lvl3pPr marL="457200" marR="0" indent="-228600" algn="l" defTabSz="412740" latinLnBrk="0">
              <a:lnSpc>
                <a:spcPct val="100000"/>
              </a:lnSpc>
              <a:spcBef>
                <a:spcPts val="0"/>
              </a:spcBef>
              <a:spcAft>
                <a:spcPts val="800"/>
              </a:spcAft>
              <a:buClr>
                <a:srgbClr val="0061D5"/>
              </a:buClr>
              <a:buSzPct val="100000"/>
              <a:tabLst/>
              <a:defRPr kumimoji="0" lang="en-US" sz="1800" b="0" i="0" u="none" strike="noStrike" cap="none" spc="0" normalizeH="0" baseline="0" dirty="0">
                <a:ln>
                  <a:noFill/>
                </a:ln>
                <a:solidFill>
                  <a:srgbClr val="72848E"/>
                </a:solidFill>
                <a:effectLst/>
                <a:uFillTx/>
                <a:latin typeface="Lato" charset="0"/>
                <a:ea typeface="Lato" charset="0"/>
                <a:cs typeface="Lato" charset="0"/>
                <a:sym typeface="Lato Bold"/>
              </a:defRPr>
            </a:lvl3pPr>
            <a:lvl4pPr marL="685800" marR="0" indent="-228600" algn="l" defTabSz="412740" latinLnBrk="0">
              <a:lnSpc>
                <a:spcPct val="100000"/>
              </a:lnSpc>
              <a:spcBef>
                <a:spcPts val="0"/>
              </a:spcBef>
              <a:spcAft>
                <a:spcPts val="800"/>
              </a:spcAft>
              <a:buClr>
                <a:srgbClr val="0061D5"/>
              </a:buClr>
              <a:tabLst/>
              <a:defRPr kumimoji="0" lang="en-US" sz="1800" b="0" i="0" u="none" strike="noStrike" cap="none" spc="0" normalizeH="0" baseline="0" dirty="0">
                <a:ln>
                  <a:noFill/>
                </a:ln>
                <a:solidFill>
                  <a:srgbClr val="72848E"/>
                </a:solidFill>
                <a:effectLst/>
                <a:uFillTx/>
                <a:latin typeface="Lato" charset="0"/>
                <a:ea typeface="Lato" charset="0"/>
                <a:cs typeface="Lato" charset="0"/>
                <a:sym typeface="Lato Bold"/>
              </a:defRPr>
            </a:lvl4pPr>
            <a:lvl5pPr marL="914400" marR="0" indent="-228600" algn="l" defTabSz="412740" latinLnBrk="0">
              <a:lnSpc>
                <a:spcPct val="100000"/>
              </a:lnSpc>
              <a:spcBef>
                <a:spcPts val="0"/>
              </a:spcBef>
              <a:spcAft>
                <a:spcPts val="800"/>
              </a:spcAft>
              <a:buClr>
                <a:srgbClr val="0061D5"/>
              </a:buClr>
              <a:tabLst/>
              <a:defRPr kumimoji="0" lang="en-US" sz="1800" b="0" i="0" u="none" strike="noStrike" cap="none" spc="0" normalizeH="0" baseline="0" dirty="0">
                <a:ln>
                  <a:noFill/>
                </a:ln>
                <a:solidFill>
                  <a:srgbClr val="72848E"/>
                </a:solidFill>
                <a:effectLst/>
                <a:uFillTx/>
                <a:latin typeface="Lato" charset="0"/>
                <a:ea typeface="Lato" charset="0"/>
                <a:cs typeface="Lato" charset="0"/>
                <a:sym typeface="Lato Bold"/>
              </a:defRPr>
            </a:lvl5pPr>
          </a:lstStyle>
          <a:p>
            <a:r>
              <a:rPr lang="en-US" dirty="0"/>
              <a:t>Body level one</a:t>
            </a:r>
          </a:p>
          <a:p>
            <a:pPr lvl="1"/>
            <a:r>
              <a:rPr lang="en-US" dirty="0"/>
              <a:t>Body level two</a:t>
            </a:r>
          </a:p>
          <a:p>
            <a:pPr lvl="2"/>
            <a:r>
              <a:rPr lang="en-US" dirty="0"/>
              <a:t>Body level three</a:t>
            </a:r>
          </a:p>
        </p:txBody>
      </p:sp>
    </p:spTree>
    <p:extLst>
      <p:ext uri="{BB962C8B-B14F-4D97-AF65-F5344CB8AC3E}">
        <p14:creationId xmlns:p14="http://schemas.microsoft.com/office/powerpoint/2010/main" val="973544062"/>
      </p:ext>
    </p:extLst>
  </p:cSld>
  <p:clrMapOvr>
    <a:masterClrMapping/>
  </p:clrMapOvr>
  <p:transition spd="med"/>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llet layout 3: Two columns">
    <p:spTree>
      <p:nvGrpSpPr>
        <p:cNvPr id="1" name=""/>
        <p:cNvGrpSpPr/>
        <p:nvPr/>
      </p:nvGrpSpPr>
      <p:grpSpPr>
        <a:xfrm>
          <a:off x="0" y="0"/>
          <a:ext cx="0" cy="0"/>
          <a:chOff x="0" y="0"/>
          <a:chExt cx="0" cy="0"/>
        </a:xfrm>
      </p:grpSpPr>
      <p:sp>
        <p:nvSpPr>
          <p:cNvPr id="13" name="Shape 53"/>
          <p:cNvSpPr>
            <a:spLocks noGrp="1"/>
          </p:cNvSpPr>
          <p:nvPr>
            <p:ph type="title" hasCustomPrompt="1"/>
          </p:nvPr>
        </p:nvSpPr>
        <p:spPr>
          <a:xfrm>
            <a:off x="609600" y="897440"/>
            <a:ext cx="10972800" cy="529025"/>
          </a:xfrm>
          <a:prstGeom prst="rect">
            <a:avLst/>
          </a:prstGeom>
        </p:spPr>
        <p:txBody>
          <a:bodyPr lIns="0" tIns="0" rIns="0" bIns="0" anchor="t"/>
          <a:lstStyle>
            <a:lvl1pPr algn="l">
              <a:lnSpc>
                <a:spcPct val="100000"/>
              </a:lnSpc>
              <a:defRPr sz="3200">
                <a:solidFill>
                  <a:srgbClr val="171F25"/>
                </a:solidFill>
              </a:defRPr>
            </a:lvl1pPr>
          </a:lstStyle>
          <a:p>
            <a:r>
              <a:rPr lang="en-US" sz="3200" dirty="0"/>
              <a:t>Slide title, </a:t>
            </a:r>
            <a:r>
              <a:rPr lang="en-US" sz="3200" dirty="0" err="1"/>
              <a:t>Lato</a:t>
            </a:r>
            <a:r>
              <a:rPr lang="en-US" sz="3200" dirty="0"/>
              <a:t> Light, 32 pt.</a:t>
            </a:r>
            <a:endParaRPr dirty="0"/>
          </a:p>
        </p:txBody>
      </p:sp>
      <p:sp>
        <p:nvSpPr>
          <p:cNvPr id="12" name="Text Placeholder 2"/>
          <p:cNvSpPr>
            <a:spLocks noGrp="1"/>
          </p:cNvSpPr>
          <p:nvPr>
            <p:ph type="body" sz="quarter" idx="10" hasCustomPrompt="1"/>
          </p:nvPr>
        </p:nvSpPr>
        <p:spPr>
          <a:xfrm>
            <a:off x="609600" y="1426465"/>
            <a:ext cx="10972800" cy="500876"/>
          </a:xfrm>
        </p:spPr>
        <p:txBody>
          <a:bodyPr lIns="0" tIns="0" anchor="t"/>
          <a:lstStyle>
            <a:lvl1pPr marL="0" indent="0" algn="l">
              <a:lnSpc>
                <a:spcPct val="100000"/>
              </a:lnSpc>
              <a:buNone/>
              <a:defRPr kumimoji="0" lang="en-US" sz="2000" b="0" i="0" u="none" strike="noStrike" cap="none" spc="0" normalizeH="0" baseline="0" dirty="0">
                <a:ln>
                  <a:noFill/>
                </a:ln>
                <a:solidFill>
                  <a:srgbClr val="0061D5"/>
                </a:solidFill>
                <a:effectLst/>
                <a:uFillTx/>
                <a:latin typeface="+mn-lt"/>
                <a:ea typeface="Lato Light" charset="0"/>
                <a:cs typeface="Lato Light" charset="0"/>
                <a:sym typeface="BrownStd-Light"/>
              </a:defRPr>
            </a:lvl1pPr>
          </a:lstStyle>
          <a:p>
            <a:pPr lvl="0"/>
            <a:r>
              <a:rPr lang="en-US" dirty="0"/>
              <a:t>Subtitle</a:t>
            </a:r>
          </a:p>
        </p:txBody>
      </p:sp>
      <p:sp>
        <p:nvSpPr>
          <p:cNvPr id="9" name="Shape 54"/>
          <p:cNvSpPr>
            <a:spLocks noGrp="1"/>
          </p:cNvSpPr>
          <p:nvPr>
            <p:ph type="body" idx="1" hasCustomPrompt="1"/>
          </p:nvPr>
        </p:nvSpPr>
        <p:spPr>
          <a:xfrm>
            <a:off x="609601" y="2097024"/>
            <a:ext cx="5325977" cy="3843699"/>
          </a:xfrm>
          <a:prstGeom prst="rect">
            <a:avLst/>
          </a:prstGeom>
        </p:spPr>
        <p:txBody>
          <a:bodyPr lIns="0" anchor="t"/>
          <a:lstStyle>
            <a:lvl1pPr marL="0" indent="0">
              <a:lnSpc>
                <a:spcPct val="100000"/>
              </a:lnSpc>
              <a:spcBef>
                <a:spcPts val="0"/>
              </a:spcBef>
              <a:spcAft>
                <a:spcPts val="800"/>
              </a:spcAft>
              <a:buSzTx/>
              <a:buNone/>
              <a:defRPr sz="1800" b="0" i="0">
                <a:solidFill>
                  <a:srgbClr val="72848E"/>
                </a:solidFill>
                <a:latin typeface="Lato" charset="0"/>
                <a:ea typeface="Lato" charset="0"/>
                <a:cs typeface="Lato" charset="0"/>
                <a:sym typeface="Lato Bold"/>
              </a:defRPr>
            </a:lvl1pPr>
            <a:lvl2pPr marL="2286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3pPr>
            <a:lvl4pPr marL="685800" indent="-228600">
              <a:lnSpc>
                <a:spcPct val="10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4pPr>
            <a:lvl5pPr marL="914400" indent="-228600">
              <a:lnSpc>
                <a:spcPct val="10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
        <p:nvSpPr>
          <p:cNvPr id="10" name="Shape 54"/>
          <p:cNvSpPr>
            <a:spLocks noGrp="1"/>
          </p:cNvSpPr>
          <p:nvPr>
            <p:ph type="body" idx="12" hasCustomPrompt="1"/>
          </p:nvPr>
        </p:nvSpPr>
        <p:spPr>
          <a:xfrm>
            <a:off x="6235530" y="2097024"/>
            <a:ext cx="5346871" cy="3843699"/>
          </a:xfrm>
          <a:prstGeom prst="rect">
            <a:avLst/>
          </a:prstGeom>
        </p:spPr>
        <p:txBody>
          <a:bodyPr lIns="0" anchor="t"/>
          <a:lstStyle>
            <a:lvl1pPr marL="0" indent="0">
              <a:lnSpc>
                <a:spcPct val="100000"/>
              </a:lnSpc>
              <a:spcBef>
                <a:spcPts val="0"/>
              </a:spcBef>
              <a:spcAft>
                <a:spcPts val="800"/>
              </a:spcAft>
              <a:buSzTx/>
              <a:buNone/>
              <a:defRPr sz="1800" b="0" i="0">
                <a:solidFill>
                  <a:srgbClr val="72848E"/>
                </a:solidFill>
                <a:latin typeface="Lato" charset="0"/>
                <a:ea typeface="Lato" charset="0"/>
                <a:cs typeface="Lato" charset="0"/>
                <a:sym typeface="Lato Bold"/>
              </a:defRPr>
            </a:lvl1pPr>
            <a:lvl2pPr marL="2286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2pPr>
            <a:lvl3pPr marL="457200" indent="-228600">
              <a:lnSpc>
                <a:spcPct val="100000"/>
              </a:lnSpc>
              <a:spcBef>
                <a:spcPts val="0"/>
              </a:spcBef>
              <a:spcAft>
                <a:spcPts val="800"/>
              </a:spcAft>
              <a:buClr>
                <a:srgbClr val="0061D5"/>
              </a:buClr>
              <a:buSzPct val="100000"/>
              <a:defRPr sz="1800" b="0" i="0">
                <a:solidFill>
                  <a:srgbClr val="72848E"/>
                </a:solidFill>
                <a:latin typeface="Lato" charset="0"/>
                <a:ea typeface="Lato" charset="0"/>
                <a:cs typeface="Lato" charset="0"/>
                <a:sym typeface="Lato Light"/>
              </a:defRPr>
            </a:lvl3pPr>
            <a:lvl4pPr marL="685800" indent="-228600">
              <a:lnSpc>
                <a:spcPct val="10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4pPr>
            <a:lvl5pPr marL="914400" indent="-228600">
              <a:lnSpc>
                <a:spcPct val="100000"/>
              </a:lnSpc>
              <a:spcBef>
                <a:spcPts val="0"/>
              </a:spcBef>
              <a:spcAft>
                <a:spcPts val="800"/>
              </a:spcAft>
              <a:buClr>
                <a:srgbClr val="0061D5"/>
              </a:buClr>
              <a:defRPr sz="1800" b="0" i="0">
                <a:solidFill>
                  <a:srgbClr val="72848E"/>
                </a:solidFill>
                <a:latin typeface="Lato" charset="0"/>
                <a:ea typeface="Lato" charset="0"/>
                <a:cs typeface="Lato" charset="0"/>
                <a:sym typeface="Lato Light"/>
              </a:defRPr>
            </a:lvl5pPr>
          </a:lstStyle>
          <a:p>
            <a:r>
              <a:rPr lang="en-US" dirty="0"/>
              <a:t>Body level one</a:t>
            </a:r>
          </a:p>
          <a:p>
            <a:pPr lvl="1"/>
            <a:r>
              <a:rPr lang="en-US" dirty="0"/>
              <a:t>Body level two</a:t>
            </a:r>
          </a:p>
          <a:p>
            <a:pPr lvl="2"/>
            <a:r>
              <a:rPr lang="en-US" dirty="0"/>
              <a:t>Body level three</a:t>
            </a:r>
          </a:p>
        </p:txBody>
      </p:sp>
    </p:spTree>
  </p:cSld>
  <p:clrMapOvr>
    <a:masterClrMapping/>
  </p:clrMapOvr>
  <p:transition spd="med"/>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theme" Target="../theme/theme2.xml"/><Relationship Id="rId10" Type="http://schemas.openxmlformats.org/officeDocument/2006/relationships/slideLayout" Target="../slideLayouts/slideLayout51.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hape 3"/>
          <p:cNvSpPr>
            <a:spLocks noGrp="1"/>
          </p:cNvSpPr>
          <p:nvPr>
            <p:ph type="title"/>
          </p:nvPr>
        </p:nvSpPr>
        <p:spPr>
          <a:xfrm>
            <a:off x="609600" y="897439"/>
            <a:ext cx="10972800" cy="1075172"/>
          </a:xfrm>
          <a:prstGeom prst="rect">
            <a:avLst/>
          </a:prstGeom>
          <a:extLst>
            <a:ext uri="{C572A759-6A51-4108-AA02-DFA0A04FC94B}">
              <ma14:wrappingTextBoxFlag xmlns:ma14="http://schemas.microsoft.com/office/mac/drawingml/2011/main" xmlns="" val="1"/>
            </a:ext>
          </a:extLst>
        </p:spPr>
        <p:txBody>
          <a:bodyPr lIns="0" rIns="228600" anchor="t"/>
          <a:lstStyle/>
          <a:p>
            <a:pPr lvl="0" fontAlgn="auto" hangingPunct="1"/>
            <a:endParaRPr dirty="0"/>
          </a:p>
        </p:txBody>
      </p:sp>
      <p:sp>
        <p:nvSpPr>
          <p:cNvPr id="4" name="Shape 4"/>
          <p:cNvSpPr>
            <a:spLocks noGrp="1"/>
          </p:cNvSpPr>
          <p:nvPr>
            <p:ph type="body" idx="1"/>
          </p:nvPr>
        </p:nvSpPr>
        <p:spPr>
          <a:xfrm>
            <a:off x="609600" y="1968768"/>
            <a:ext cx="10972800" cy="4254233"/>
          </a:xfrm>
          <a:prstGeom prst="rect">
            <a:avLst/>
          </a:prstGeom>
          <a:extLst>
            <a:ext uri="{C572A759-6A51-4108-AA02-DFA0A04FC94B}">
              <ma14:wrappingTextBoxFlag xmlns:ma14="http://schemas.microsoft.com/office/mac/drawingml/2011/main" xmlns="" val="1"/>
            </a:ext>
          </a:extLst>
        </p:spPr>
        <p:txBody>
          <a:bodyPr lIns="0" rIns="228600" anchor="t"/>
          <a:lstStyle/>
          <a:p>
            <a:pPr marL="0" lvl="0" indent="0" rtl="0" fontAlgn="auto" hangingPunct="1">
              <a:spcBef>
                <a:spcPts val="1100"/>
              </a:spcBef>
              <a:buSzTx/>
              <a:buNone/>
            </a:pPr>
            <a:r>
              <a:rPr lang="en-US" dirty="0"/>
              <a:t>Body level one</a:t>
            </a:r>
          </a:p>
          <a:p>
            <a:pPr marL="328697" lvl="1" indent="-201700" rtl="0" fontAlgn="auto" hangingPunct="1">
              <a:spcBef>
                <a:spcPts val="1100"/>
              </a:spcBef>
            </a:pPr>
            <a:r>
              <a:rPr lang="en-US" dirty="0"/>
              <a:t>Body level two</a:t>
            </a:r>
          </a:p>
          <a:p>
            <a:pPr marL="519192" lvl="2" indent="-201700" rtl="0" fontAlgn="auto" hangingPunct="1">
              <a:spcBef>
                <a:spcPts val="1100"/>
              </a:spcBef>
            </a:pPr>
            <a:r>
              <a:rPr lang="en-US" dirty="0"/>
              <a:t>Body level three</a:t>
            </a:r>
          </a:p>
          <a:p>
            <a:pPr marL="709688" lvl="3" indent="-201700" rtl="0" fontAlgn="auto" hangingPunct="1">
              <a:spcBef>
                <a:spcPts val="1100"/>
              </a:spcBef>
            </a:pPr>
            <a:r>
              <a:rPr lang="en-US" dirty="0"/>
              <a:t>Body level four</a:t>
            </a:r>
          </a:p>
          <a:p>
            <a:pPr marL="900183" lvl="4" indent="-201700" rtl="0" fontAlgn="auto" hangingPunct="1">
              <a:spcBef>
                <a:spcPts val="1100"/>
              </a:spcBef>
            </a:pPr>
            <a:r>
              <a:rPr lang="en-US" dirty="0"/>
              <a:t>Body level five</a:t>
            </a:r>
          </a:p>
        </p:txBody>
      </p:sp>
      <p:cxnSp>
        <p:nvCxnSpPr>
          <p:cNvPr id="5" name="Straight Connector 4"/>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6" name="Shape 278"/>
          <p:cNvSpPr txBox="1">
            <a:spLocks/>
          </p:cNvSpPr>
          <p:nvPr userDrawn="1"/>
        </p:nvSpPr>
        <p:spPr>
          <a:xfrm>
            <a:off x="6542072" y="409598"/>
            <a:ext cx="5040329" cy="258084"/>
          </a:xfrm>
          <a:prstGeom prst="rect">
            <a:avLst/>
          </a:prstGeom>
          <a:extLst>
            <a:ext uri="{C572A759-6A51-4108-AA02-DFA0A04FC94B}">
              <ma14:wrappingTextBoxFlag xmlns:ma14="http://schemas.microsoft.com/office/mac/drawingml/2011/main" xmlns="" val="1"/>
            </a:ext>
          </a:extLst>
        </p:spPr>
        <p:txBody>
          <a:bodyPr lIns="0" tIns="0" rIns="0" bIns="0" anchor="ctr"/>
          <a:lstStyle>
            <a:lvl1pPr marL="0" marR="0" indent="0" algn="l" defTabSz="309563" rtl="0" latinLnBrk="0">
              <a:lnSpc>
                <a:spcPct val="100000"/>
              </a:lnSpc>
              <a:spcBef>
                <a:spcPts val="0"/>
              </a:spcBef>
              <a:spcAft>
                <a:spcPts val="0"/>
              </a:spcAft>
              <a:buClrTx/>
              <a:buSzTx/>
              <a:buFontTx/>
              <a:buNone/>
              <a:tabLst/>
              <a:defRPr kumimoji="0" sz="2800" b="0" i="0" u="none" strike="noStrike" cap="none" spc="0" normalizeH="0" baseline="0">
                <a:ln>
                  <a:noFill/>
                </a:ln>
                <a:solidFill>
                  <a:srgbClr val="171F25"/>
                </a:solidFill>
                <a:effectLst/>
                <a:uFillTx/>
                <a:latin typeface="+mj-lt"/>
                <a:ea typeface="Lato Heavy"/>
                <a:cs typeface="Lato Heavy"/>
                <a:sym typeface="BrownStd-Light"/>
              </a:defRPr>
            </a:lvl1pPr>
            <a:lvl2pPr marL="0" marR="0" indent="8572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2pPr>
            <a:lvl3pPr marL="0" marR="0" indent="17145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3pPr>
            <a:lvl4pPr marL="0" marR="0" indent="25717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4pPr>
            <a:lvl5pPr marL="0" marR="0" indent="34290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5pPr>
            <a:lvl6pPr marL="0" marR="0" indent="42862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6pPr>
            <a:lvl7pPr marL="0" marR="0" indent="51435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7pPr>
            <a:lvl8pPr marL="0" marR="0" indent="60007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8pPr>
            <a:lvl9pPr marL="0" marR="0" indent="68580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9pPr>
          </a:lstStyle>
          <a:p>
            <a:pPr algn="r" hangingPunct="1">
              <a:lnSpc>
                <a:spcPct val="110000"/>
              </a:lnSpc>
            </a:pPr>
            <a:r>
              <a:rPr lang="en-US" sz="1100" dirty="0">
                <a:solidFill>
                  <a:srgbClr val="72848E"/>
                </a:solidFill>
                <a:latin typeface="Lato" charset="0"/>
                <a:ea typeface="Lato" charset="0"/>
                <a:cs typeface="Lato" charset="0"/>
              </a:rPr>
              <a:t> </a:t>
            </a:r>
            <a:fld id="{D8CAB2CD-AAC9-C249-AC20-73F5B5BEE26C}" type="slidenum">
              <a:rPr lang="en-US" sz="1100" smtClean="0">
                <a:solidFill>
                  <a:srgbClr val="72848E"/>
                </a:solidFill>
                <a:latin typeface="Lato" charset="0"/>
                <a:ea typeface="Lato" charset="0"/>
                <a:cs typeface="Lato" charset="0"/>
              </a:rPr>
              <a:t>‹#›</a:t>
            </a:fld>
            <a:endParaRPr lang="en-US" sz="1100" dirty="0">
              <a:solidFill>
                <a:srgbClr val="72848E"/>
              </a:solidFill>
              <a:latin typeface="Lato" charset="0"/>
              <a:ea typeface="Lato" charset="0"/>
              <a:cs typeface="Lato" charset="0"/>
            </a:endParaRPr>
          </a:p>
        </p:txBody>
      </p:sp>
      <p:sp>
        <p:nvSpPr>
          <p:cNvPr id="7" name="Text Placeholder 5"/>
          <p:cNvSpPr txBox="1">
            <a:spLocks/>
          </p:cNvSpPr>
          <p:nvPr userDrawn="1"/>
        </p:nvSpPr>
        <p:spPr>
          <a:xfrm>
            <a:off x="609599" y="409598"/>
            <a:ext cx="5210628" cy="245533"/>
          </a:xfrm>
          <a:prstGeom prst="rect">
            <a:avLst/>
          </a:prstGeom>
        </p:spPr>
        <p:txBody>
          <a:bodyPr lIns="0"/>
          <a:lstStyle>
            <a:lvl1pPr marL="0" marR="0" indent="0" algn="l" defTabSz="309563" latinLnBrk="0">
              <a:lnSpc>
                <a:spcPct val="110000"/>
              </a:lnSpc>
              <a:spcBef>
                <a:spcPts val="0"/>
              </a:spcBef>
              <a:spcAft>
                <a:spcPts val="600"/>
              </a:spcAft>
              <a:buClrTx/>
              <a:buSzPct val="75000"/>
              <a:buFontTx/>
              <a:buNone/>
              <a:tabLst/>
              <a:defRPr kumimoji="0" sz="800" b="0" i="0" u="none" strike="noStrike" cap="none" spc="0" normalizeH="0" baseline="0">
                <a:ln>
                  <a:noFill/>
                </a:ln>
                <a:solidFill>
                  <a:srgbClr val="72848E"/>
                </a:solidFill>
                <a:effectLst/>
                <a:uFillTx/>
                <a:latin typeface="+mn-lt"/>
                <a:ea typeface="Lato Bold"/>
                <a:cs typeface="Lato Bold"/>
                <a:sym typeface="BrownStd-Light"/>
              </a:defRPr>
            </a:lvl1pPr>
            <a:lvl2pPr marL="476250" marR="0" indent="-238125" algn="l" defTabSz="309563" latinLnBrk="0">
              <a:lnSpc>
                <a:spcPct val="110000"/>
              </a:lnSpc>
              <a:spcBef>
                <a:spcPts val="0"/>
              </a:spcBef>
              <a:spcAft>
                <a:spcPts val="600"/>
              </a:spcAft>
              <a:buClrTx/>
              <a:buSzPct val="75000"/>
              <a:buFontTx/>
              <a:buChar char="•"/>
              <a:tabLst/>
              <a:defRPr kumimoji="0" sz="1400" b="0" i="0" u="none" strike="noStrike" cap="none" spc="0" normalizeH="0" baseline="0" dirty="0">
                <a:ln>
                  <a:noFill/>
                </a:ln>
                <a:solidFill>
                  <a:srgbClr val="76838E"/>
                </a:solidFill>
                <a:effectLst/>
                <a:uFillTx/>
                <a:latin typeface="+mn-lt"/>
                <a:ea typeface="+mn-ea"/>
                <a:cs typeface="+mn-cs"/>
                <a:sym typeface="BrownStd-Light"/>
              </a:defRPr>
            </a:lvl2pPr>
            <a:lvl3pPr marL="714375" marR="0" indent="-238125" algn="l" defTabSz="309563" latinLnBrk="0">
              <a:lnSpc>
                <a:spcPct val="110000"/>
              </a:lnSpc>
              <a:spcBef>
                <a:spcPts val="0"/>
              </a:spcBef>
              <a:spcAft>
                <a:spcPts val="600"/>
              </a:spcAft>
              <a:buClr>
                <a:srgbClr val="0061D5"/>
              </a:buClr>
              <a:buSzPct val="75000"/>
              <a:buFontTx/>
              <a:buChar char="•"/>
              <a:tabLst/>
              <a:defRPr kumimoji="0" sz="1400" b="0" i="0" u="none" strike="noStrike" cap="none" spc="0" normalizeH="0" baseline="0" dirty="0">
                <a:ln>
                  <a:noFill/>
                </a:ln>
                <a:solidFill>
                  <a:srgbClr val="76838E"/>
                </a:solidFill>
                <a:effectLst/>
                <a:uFillTx/>
                <a:latin typeface="+mn-lt"/>
                <a:ea typeface="+mn-ea"/>
                <a:cs typeface="+mn-cs"/>
                <a:sym typeface="BrownStd-Light"/>
              </a:defRPr>
            </a:lvl3pPr>
            <a:lvl4pPr marL="952500" marR="0" indent="-238125" algn="l" defTabSz="309563" latinLnBrk="0">
              <a:lnSpc>
                <a:spcPct val="110000"/>
              </a:lnSpc>
              <a:spcBef>
                <a:spcPts val="0"/>
              </a:spcBef>
              <a:spcAft>
                <a:spcPts val="600"/>
              </a:spcAft>
              <a:buClrTx/>
              <a:buSzPct val="75000"/>
              <a:buFontTx/>
              <a:buChar char="•"/>
              <a:tabLst/>
              <a:defRPr kumimoji="0" sz="1400" b="0" i="0" u="none" strike="noStrike" cap="none" spc="0" normalizeH="0" baseline="0" dirty="0">
                <a:ln>
                  <a:noFill/>
                </a:ln>
                <a:solidFill>
                  <a:srgbClr val="76838E"/>
                </a:solidFill>
                <a:effectLst/>
                <a:uFillTx/>
                <a:latin typeface="+mn-lt"/>
                <a:ea typeface="+mn-ea"/>
                <a:cs typeface="+mn-cs"/>
                <a:sym typeface="BrownStd-Light"/>
              </a:defRPr>
            </a:lvl4pPr>
            <a:lvl5pPr marL="1190625" marR="0" indent="-238125" algn="l" defTabSz="309563" latinLnBrk="0">
              <a:lnSpc>
                <a:spcPct val="110000"/>
              </a:lnSpc>
              <a:spcBef>
                <a:spcPts val="0"/>
              </a:spcBef>
              <a:spcAft>
                <a:spcPts val="600"/>
              </a:spcAft>
              <a:buClrTx/>
              <a:buSzPct val="75000"/>
              <a:buFontTx/>
              <a:buChar char="•"/>
              <a:tabLst/>
              <a:defRPr kumimoji="0" sz="1400" b="0" i="0" u="none" strike="noStrike" cap="none" spc="0" normalizeH="0" baseline="0" dirty="0">
                <a:ln>
                  <a:noFill/>
                </a:ln>
                <a:solidFill>
                  <a:srgbClr val="76838E"/>
                </a:solidFill>
                <a:effectLst/>
                <a:uFillTx/>
                <a:latin typeface="+mn-lt"/>
                <a:ea typeface="+mn-ea"/>
                <a:cs typeface="+mn-cs"/>
                <a:sym typeface="BrownStd-Light"/>
              </a:defRPr>
            </a:lvl5pPr>
            <a:lvl6pPr marL="1428750" marR="0" indent="-238125" algn="l" defTabSz="309563" latinLnBrk="0">
              <a:lnSpc>
                <a:spcPct val="100000"/>
              </a:lnSpc>
              <a:spcBef>
                <a:spcPts val="1950"/>
              </a:spcBef>
              <a:spcAft>
                <a:spcPts val="0"/>
              </a:spcAft>
              <a:buClrTx/>
              <a:buSzPct val="75000"/>
              <a:buFontTx/>
              <a:buChar char="•"/>
              <a:tabLst/>
              <a:defRPr sz="1950" b="0" i="0" u="none" strike="noStrike" cap="none" spc="0" baseline="0">
                <a:ln>
                  <a:noFill/>
                </a:ln>
                <a:solidFill>
                  <a:srgbClr val="000000"/>
                </a:solidFill>
                <a:uFillTx/>
                <a:latin typeface="Helvetica Light"/>
                <a:ea typeface="Helvetica Light"/>
                <a:cs typeface="Helvetica Light"/>
                <a:sym typeface="Helvetica Light"/>
              </a:defRPr>
            </a:lvl6pPr>
            <a:lvl7pPr marL="1666875" marR="0" indent="-238125" algn="l" defTabSz="309563" latinLnBrk="0">
              <a:lnSpc>
                <a:spcPct val="100000"/>
              </a:lnSpc>
              <a:spcBef>
                <a:spcPts val="1950"/>
              </a:spcBef>
              <a:spcAft>
                <a:spcPts val="0"/>
              </a:spcAft>
              <a:buClrTx/>
              <a:buSzPct val="75000"/>
              <a:buFontTx/>
              <a:buChar char="•"/>
              <a:tabLst/>
              <a:defRPr sz="1950" b="0" i="0" u="none" strike="noStrike" cap="none" spc="0" baseline="0">
                <a:ln>
                  <a:noFill/>
                </a:ln>
                <a:solidFill>
                  <a:srgbClr val="000000"/>
                </a:solidFill>
                <a:uFillTx/>
                <a:latin typeface="Helvetica Light"/>
                <a:ea typeface="Helvetica Light"/>
                <a:cs typeface="Helvetica Light"/>
                <a:sym typeface="Helvetica Light"/>
              </a:defRPr>
            </a:lvl7pPr>
            <a:lvl8pPr marL="1905000" marR="0" indent="-238125" algn="l" defTabSz="309563" latinLnBrk="0">
              <a:lnSpc>
                <a:spcPct val="100000"/>
              </a:lnSpc>
              <a:spcBef>
                <a:spcPts val="1950"/>
              </a:spcBef>
              <a:spcAft>
                <a:spcPts val="0"/>
              </a:spcAft>
              <a:buClrTx/>
              <a:buSzPct val="75000"/>
              <a:buFontTx/>
              <a:buChar char="•"/>
              <a:tabLst/>
              <a:defRPr sz="1950" b="0" i="0" u="none" strike="noStrike" cap="none" spc="0" baseline="0">
                <a:ln>
                  <a:noFill/>
                </a:ln>
                <a:solidFill>
                  <a:srgbClr val="000000"/>
                </a:solidFill>
                <a:uFillTx/>
                <a:latin typeface="Helvetica Light"/>
                <a:ea typeface="Helvetica Light"/>
                <a:cs typeface="Helvetica Light"/>
                <a:sym typeface="Helvetica Light"/>
              </a:defRPr>
            </a:lvl8pPr>
            <a:lvl9pPr marL="2143125" marR="0" indent="-238125" algn="l" defTabSz="309563" latinLnBrk="0">
              <a:lnSpc>
                <a:spcPct val="100000"/>
              </a:lnSpc>
              <a:spcBef>
                <a:spcPts val="1950"/>
              </a:spcBef>
              <a:spcAft>
                <a:spcPts val="0"/>
              </a:spcAft>
              <a:buClrTx/>
              <a:buSzPct val="75000"/>
              <a:buFontTx/>
              <a:buChar char="•"/>
              <a:tabLst/>
              <a:defRPr sz="1950" b="0" i="0" u="none" strike="noStrike" cap="none" spc="0" baseline="0">
                <a:ln>
                  <a:noFill/>
                </a:ln>
                <a:solidFill>
                  <a:srgbClr val="000000"/>
                </a:solidFill>
                <a:uFillTx/>
                <a:latin typeface="Helvetica Light"/>
                <a:ea typeface="Helvetica Light"/>
                <a:cs typeface="Helvetica Light"/>
                <a:sym typeface="Helvetica Light"/>
              </a:defRPr>
            </a:lvl9pPr>
          </a:lstStyle>
          <a:p>
            <a:pPr hangingPunct="1"/>
            <a:r>
              <a:rPr lang="en-US" sz="1100" dirty="0"/>
              <a:t>Box Platform Developer Workshop</a:t>
            </a:r>
          </a:p>
        </p:txBody>
      </p:sp>
    </p:spTree>
  </p:cSld>
  <p:clrMap bg1="lt1" tx1="dk1" bg2="lt2" tx2="dk2" accent1="accent1" accent2="accent2" accent3="accent3" accent4="accent4" accent5="accent5" accent6="accent6" hlink="hlink" folHlink="folHlink"/>
  <p:sldLayoutIdLst>
    <p:sldLayoutId id="2147483795" r:id="rId1"/>
    <p:sldLayoutId id="2147483776" r:id="rId2"/>
    <p:sldLayoutId id="2147483747" r:id="rId3"/>
    <p:sldLayoutId id="2147483748" r:id="rId4"/>
    <p:sldLayoutId id="2147483769" r:id="rId5"/>
    <p:sldLayoutId id="2147483684" r:id="rId6"/>
    <p:sldLayoutId id="2147483740" r:id="rId7"/>
    <p:sldLayoutId id="2147483762" r:id="rId8"/>
    <p:sldLayoutId id="2147483682" r:id="rId9"/>
    <p:sldLayoutId id="2147483764" r:id="rId10"/>
    <p:sldLayoutId id="2147483765" r:id="rId11"/>
    <p:sldLayoutId id="2147483685" r:id="rId12"/>
    <p:sldLayoutId id="2147483763" r:id="rId13"/>
    <p:sldLayoutId id="2147483690" r:id="rId14"/>
    <p:sldLayoutId id="2147483693" r:id="rId15"/>
    <p:sldLayoutId id="2147483770" r:id="rId16"/>
    <p:sldLayoutId id="2147483779" r:id="rId17"/>
    <p:sldLayoutId id="2147483784" r:id="rId18"/>
    <p:sldLayoutId id="2147483771" r:id="rId19"/>
    <p:sldLayoutId id="2147483731" r:id="rId20"/>
    <p:sldLayoutId id="2147483788" r:id="rId21"/>
    <p:sldLayoutId id="2147483790" r:id="rId22"/>
    <p:sldLayoutId id="2147483720" r:id="rId23"/>
    <p:sldLayoutId id="2147483787" r:id="rId24"/>
    <p:sldLayoutId id="2147483791" r:id="rId25"/>
    <p:sldLayoutId id="2147483780" r:id="rId26"/>
    <p:sldLayoutId id="2147483786" r:id="rId27"/>
    <p:sldLayoutId id="2147483744" r:id="rId28"/>
    <p:sldLayoutId id="2147483792" r:id="rId29"/>
    <p:sldLayoutId id="2147483785" r:id="rId30"/>
    <p:sldLayoutId id="2147483658" r:id="rId31"/>
    <p:sldLayoutId id="2147483773" r:id="rId32"/>
    <p:sldLayoutId id="2147483687" r:id="rId33"/>
    <p:sldLayoutId id="2147483739" r:id="rId34"/>
    <p:sldLayoutId id="2147483793" r:id="rId35"/>
    <p:sldLayoutId id="2147483781" r:id="rId36"/>
    <p:sldLayoutId id="2147483782" r:id="rId37"/>
    <p:sldLayoutId id="2147483783" r:id="rId38"/>
    <p:sldLayoutId id="2147483695" r:id="rId39"/>
    <p:sldLayoutId id="2147483857" r:id="rId40"/>
    <p:sldLayoutId id="2147483858" r:id="rId41"/>
  </p:sldLayoutIdLst>
  <p:transition spd="med"/>
  <p:hf hdr="0" ftr="0" dt="0"/>
  <p:txStyles>
    <p:titleStyle>
      <a:lvl1pPr marL="0" marR="0" indent="0" algn="l" defTabSz="412740" rtl="0" latinLnBrk="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mj-lt"/>
          <a:ea typeface="Lato Heavy"/>
          <a:cs typeface="Lato Heavy"/>
          <a:sym typeface="BrownStd-Light"/>
        </a:defRPr>
      </a:lvl1pPr>
      <a:lvl2pPr marL="0" marR="0" indent="114297"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2pPr>
      <a:lvl3pPr marL="0" marR="0" indent="228594"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3pPr>
      <a:lvl4pPr marL="0" marR="0" indent="342891"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4pPr>
      <a:lvl5pPr marL="0" marR="0" indent="457189"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5pPr>
      <a:lvl6pPr marL="0" marR="0" indent="571486"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6pPr>
      <a:lvl7pPr marL="0" marR="0" indent="685783"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7pPr>
      <a:lvl8pPr marL="0" marR="0" indent="800080"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8pPr>
      <a:lvl9pPr marL="0" marR="0" indent="914377"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9pPr>
    </p:titleStyle>
    <p:bodyStyle>
      <a:lvl1pPr marL="317492" marR="0" indent="-317492" algn="l" defTabSz="412740" latinLnBrk="0">
        <a:lnSpc>
          <a:spcPct val="100000"/>
        </a:lnSpc>
        <a:spcBef>
          <a:spcPts val="0"/>
        </a:spcBef>
        <a:spcAft>
          <a:spcPts val="800"/>
        </a:spcAft>
        <a:buClrTx/>
        <a:buSzPct val="75000"/>
        <a:buFontTx/>
        <a:buChar char="•"/>
        <a:tabLst/>
        <a:defRPr kumimoji="0" sz="1800" b="0" i="0" u="none" strike="noStrike" cap="none" spc="0" normalizeH="0" baseline="0">
          <a:ln>
            <a:noFill/>
          </a:ln>
          <a:solidFill>
            <a:srgbClr val="636D78"/>
          </a:solidFill>
          <a:effectLst/>
          <a:uFillTx/>
          <a:latin typeface="+mn-lt"/>
          <a:ea typeface="Lato Bold"/>
          <a:cs typeface="Lato Bold"/>
          <a:sym typeface="BrownStd-Light"/>
        </a:defRPr>
      </a:lvl1pPr>
      <a:lvl2pPr marL="0" marR="0" indent="-228600" algn="l" defTabSz="412740" latinLnBrk="0">
        <a:lnSpc>
          <a:spcPct val="100000"/>
        </a:lnSpc>
        <a:spcBef>
          <a:spcPts val="0"/>
        </a:spcBef>
        <a:spcAft>
          <a:spcPts val="800"/>
        </a:spcAft>
        <a:buClr>
          <a:srgbClr val="0061D5"/>
        </a:buClr>
        <a:buSzPct val="75000"/>
        <a:buFont typeface="Arial" charset="0"/>
        <a:buChar char="•"/>
        <a:tabLst/>
        <a:defRPr kumimoji="0" sz="1800" b="0" i="0" u="none" strike="noStrike" cap="none" spc="0" normalizeH="0" baseline="0" dirty="0">
          <a:ln>
            <a:noFill/>
          </a:ln>
          <a:solidFill>
            <a:srgbClr val="636D78"/>
          </a:solidFill>
          <a:effectLst/>
          <a:uFillTx/>
          <a:latin typeface="+mn-lt"/>
          <a:ea typeface="+mn-ea"/>
          <a:cs typeface="+mn-cs"/>
          <a:sym typeface="BrownStd-Light"/>
        </a:defRPr>
      </a:lvl2pPr>
      <a:lvl3pPr marL="457200" marR="0" indent="-228600" algn="l" defTabSz="412740" latinLnBrk="0">
        <a:lnSpc>
          <a:spcPct val="100000"/>
        </a:lnSpc>
        <a:spcBef>
          <a:spcPts val="0"/>
        </a:spcBef>
        <a:spcAft>
          <a:spcPts val="800"/>
        </a:spcAft>
        <a:buClr>
          <a:srgbClr val="0061D5"/>
        </a:buClr>
        <a:buSzPct val="75000"/>
        <a:buFont typeface="Arial" charset="0"/>
        <a:buChar char="•"/>
        <a:tabLst/>
        <a:defRPr kumimoji="0" sz="1800" b="0" i="0" u="none" strike="noStrike" cap="none" spc="0" normalizeH="0" baseline="0" dirty="0">
          <a:ln>
            <a:noFill/>
          </a:ln>
          <a:solidFill>
            <a:srgbClr val="636D78"/>
          </a:solidFill>
          <a:effectLst/>
          <a:uFillTx/>
          <a:latin typeface="+mn-lt"/>
          <a:ea typeface="+mn-ea"/>
          <a:cs typeface="+mn-cs"/>
          <a:sym typeface="BrownStd-Light"/>
        </a:defRPr>
      </a:lvl3pPr>
      <a:lvl4pPr marL="888978" marR="0" indent="-380990" algn="l" defTabSz="412740" latinLnBrk="0">
        <a:lnSpc>
          <a:spcPct val="100000"/>
        </a:lnSpc>
        <a:spcBef>
          <a:spcPts val="0"/>
        </a:spcBef>
        <a:spcAft>
          <a:spcPts val="800"/>
        </a:spcAft>
        <a:buClr>
          <a:srgbClr val="0061D5"/>
        </a:buClr>
        <a:buSzPct val="75000"/>
        <a:buFont typeface="Arial" charset="0"/>
        <a:buChar char="•"/>
        <a:tabLst/>
        <a:defRPr kumimoji="0" sz="1800" b="0" i="0" u="none" strike="noStrike" cap="none" spc="0" normalizeH="0" baseline="0" dirty="0">
          <a:ln>
            <a:noFill/>
          </a:ln>
          <a:solidFill>
            <a:srgbClr val="636D78"/>
          </a:solidFill>
          <a:effectLst/>
          <a:uFillTx/>
          <a:latin typeface="+mn-lt"/>
          <a:ea typeface="+mn-ea"/>
          <a:cs typeface="+mn-cs"/>
          <a:sym typeface="BrownStd-Light"/>
        </a:defRPr>
      </a:lvl4pPr>
      <a:lvl5pPr marL="1079473" marR="0" indent="-380990" algn="l" defTabSz="412740" latinLnBrk="0">
        <a:lnSpc>
          <a:spcPct val="100000"/>
        </a:lnSpc>
        <a:spcBef>
          <a:spcPts val="0"/>
        </a:spcBef>
        <a:spcAft>
          <a:spcPts val="800"/>
        </a:spcAft>
        <a:buClr>
          <a:srgbClr val="0061D5"/>
        </a:buClr>
        <a:buSzPct val="75000"/>
        <a:buFont typeface="Arial" charset="0"/>
        <a:buChar char="•"/>
        <a:tabLst/>
        <a:defRPr kumimoji="0" sz="1800" b="0" i="0" u="none" strike="noStrike" cap="none" spc="0" normalizeH="0" baseline="0" dirty="0">
          <a:ln>
            <a:noFill/>
          </a:ln>
          <a:solidFill>
            <a:srgbClr val="636D78"/>
          </a:solidFill>
          <a:effectLst/>
          <a:uFillTx/>
          <a:latin typeface="+mn-lt"/>
          <a:ea typeface="+mn-ea"/>
          <a:cs typeface="+mn-cs"/>
          <a:sym typeface="BrownStd-Light"/>
        </a:defRPr>
      </a:lvl5pPr>
      <a:lvl6pPr marL="1904952" marR="0" indent="-317492" algn="l" defTabSz="41274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Helvetica Light"/>
          <a:ea typeface="Helvetica Light"/>
          <a:cs typeface="Helvetica Light"/>
          <a:sym typeface="Helvetica Light"/>
        </a:defRPr>
      </a:lvl6pPr>
      <a:lvl7pPr marL="2222444" marR="0" indent="-317492" algn="l" defTabSz="41274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Helvetica Light"/>
          <a:ea typeface="Helvetica Light"/>
          <a:cs typeface="Helvetica Light"/>
          <a:sym typeface="Helvetica Light"/>
        </a:defRPr>
      </a:lvl7pPr>
      <a:lvl8pPr marL="2539937" marR="0" indent="-317492" algn="l" defTabSz="41274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Helvetica Light"/>
          <a:ea typeface="Helvetica Light"/>
          <a:cs typeface="Helvetica Light"/>
          <a:sym typeface="Helvetica Light"/>
        </a:defRPr>
      </a:lvl8pPr>
      <a:lvl9pPr marL="2857429" marR="0" indent="-317492" algn="l" defTabSz="41274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Helvetica Light"/>
          <a:ea typeface="Helvetica Light"/>
          <a:cs typeface="Helvetica Light"/>
          <a:sym typeface="Helvetica Light"/>
        </a:defRPr>
      </a:lvl9pPr>
    </p:bodyStyle>
    <p:otherStyle>
      <a:lvl1pPr marL="0" marR="0" indent="0"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1pPr>
      <a:lvl2pPr marL="0" marR="0" indent="114297"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2pPr>
      <a:lvl3pPr marL="0" marR="0" indent="228594"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3pPr>
      <a:lvl4pPr marL="0" marR="0" indent="342891"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4pPr>
      <a:lvl5pPr marL="0" marR="0" indent="457189"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5pPr>
      <a:lvl6pPr marL="0" marR="0" indent="571486"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6pPr>
      <a:lvl7pPr marL="0" marR="0" indent="685783"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7pPr>
      <a:lvl8pPr marL="0" marR="0" indent="800080"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8pPr>
      <a:lvl9pPr marL="0" marR="0" indent="914377"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9pPr>
    </p:otherStyle>
  </p:txStyles>
  <p:extLst mod="1">
    <p:ext uri="{27BBF7A9-308A-43DC-89C8-2F10F3537804}">
      <p15:sldGuideLst xmlns:p15="http://schemas.microsoft.com/office/powerpoint/2012/main">
        <p15:guide id="1" pos="3840" userDrawn="1">
          <p15:clr>
            <a:srgbClr val="F26B43"/>
          </p15:clr>
        </p15:guide>
        <p15:guide id="2" pos="192" userDrawn="1">
          <p15:clr>
            <a:srgbClr val="F26B43"/>
          </p15:clr>
        </p15:guide>
        <p15:guide id="3" pos="384" userDrawn="1">
          <p15:clr>
            <a:srgbClr val="F26B43"/>
          </p15:clr>
        </p15:guide>
        <p15:guide id="4" pos="7488" userDrawn="1">
          <p15:clr>
            <a:srgbClr val="F26B43"/>
          </p15:clr>
        </p15:guide>
        <p15:guide id="5" pos="7296" userDrawn="1">
          <p15:clr>
            <a:srgbClr val="F26B43"/>
          </p15:clr>
        </p15:guide>
        <p15:guide id="6" pos="576" userDrawn="1">
          <p15:clr>
            <a:srgbClr val="F26B43"/>
          </p15:clr>
        </p15:guide>
        <p15:guide id="7" pos="7104" userDrawn="1">
          <p15:clr>
            <a:srgbClr val="F26B43"/>
          </p15:clr>
        </p15:guide>
        <p15:guide id="8" pos="4032" userDrawn="1">
          <p15:clr>
            <a:srgbClr val="F26B43"/>
          </p15:clr>
        </p15:guide>
        <p15:guide id="9" pos="3648" userDrawn="1">
          <p15:clr>
            <a:srgbClr val="F26B43"/>
          </p15:clr>
        </p15:guide>
        <p15:guide id="10" pos="5568" userDrawn="1">
          <p15:clr>
            <a:srgbClr val="F26B43"/>
          </p15:clr>
        </p15:guide>
        <p15:guide id="11" pos="2112" userDrawn="1">
          <p15:clr>
            <a:srgbClr val="F26B43"/>
          </p15:clr>
        </p15:guide>
        <p15:guide id="12" orient="horz" pos="176" userDrawn="1">
          <p15:clr>
            <a:srgbClr val="F26B43"/>
          </p15:clr>
        </p15:guide>
        <p15:guide id="13" orient="horz" pos="368" userDrawn="1">
          <p15:clr>
            <a:srgbClr val="F26B43"/>
          </p15:clr>
        </p15:guide>
        <p15:guide id="14" orient="horz" pos="4144" userDrawn="1">
          <p15:clr>
            <a:srgbClr val="F26B43"/>
          </p15:clr>
        </p15:guide>
        <p15:guide id="15" orient="horz" pos="3952" userDrawn="1">
          <p15:clr>
            <a:srgbClr val="F26B43"/>
          </p15:clr>
        </p15:guide>
        <p15:guide id="16" orient="horz" pos="1232" userDrawn="1">
          <p15:clr>
            <a:srgbClr val="F26B43"/>
          </p15:clr>
        </p15:guide>
        <p15:guide id="17" orient="horz" pos="1040" userDrawn="1">
          <p15:clr>
            <a:srgbClr val="F26B43"/>
          </p15:clr>
        </p15:guide>
        <p15:guide id="18" orient="horz" pos="216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3" name="Shape 3"/>
          <p:cNvSpPr>
            <a:spLocks noGrp="1"/>
          </p:cNvSpPr>
          <p:nvPr>
            <p:ph type="title"/>
          </p:nvPr>
        </p:nvSpPr>
        <p:spPr>
          <a:xfrm>
            <a:off x="609600" y="897439"/>
            <a:ext cx="10972800" cy="1075172"/>
          </a:xfrm>
          <a:prstGeom prst="rect">
            <a:avLst/>
          </a:prstGeom>
          <a:extLst>
            <a:ext uri="{C572A759-6A51-4108-AA02-DFA0A04FC94B}">
              <ma14:wrappingTextBoxFlag xmlns:ma14="http://schemas.microsoft.com/office/mac/drawingml/2011/main" xmlns="" val="1"/>
            </a:ext>
          </a:extLst>
        </p:spPr>
        <p:txBody>
          <a:bodyPr lIns="0" rIns="228600" anchor="t"/>
          <a:lstStyle/>
          <a:p>
            <a:pPr lvl="0" fontAlgn="auto" hangingPunct="1"/>
            <a:endParaRPr dirty="0"/>
          </a:p>
        </p:txBody>
      </p:sp>
      <p:sp>
        <p:nvSpPr>
          <p:cNvPr id="4" name="Shape 4"/>
          <p:cNvSpPr>
            <a:spLocks noGrp="1"/>
          </p:cNvSpPr>
          <p:nvPr>
            <p:ph type="body" idx="1"/>
          </p:nvPr>
        </p:nvSpPr>
        <p:spPr>
          <a:xfrm>
            <a:off x="609600" y="1968768"/>
            <a:ext cx="10972800" cy="4254233"/>
          </a:xfrm>
          <a:prstGeom prst="rect">
            <a:avLst/>
          </a:prstGeom>
          <a:extLst>
            <a:ext uri="{C572A759-6A51-4108-AA02-DFA0A04FC94B}">
              <ma14:wrappingTextBoxFlag xmlns:ma14="http://schemas.microsoft.com/office/mac/drawingml/2011/main" xmlns="" val="1"/>
            </a:ext>
          </a:extLst>
        </p:spPr>
        <p:txBody>
          <a:bodyPr lIns="0" rIns="228600" anchor="t"/>
          <a:lstStyle/>
          <a:p>
            <a:pPr marL="0" lvl="0" indent="0" rtl="0" fontAlgn="auto" hangingPunct="1">
              <a:spcBef>
                <a:spcPts val="1100"/>
              </a:spcBef>
              <a:buSzTx/>
              <a:buNone/>
            </a:pPr>
            <a:r>
              <a:rPr dirty="0"/>
              <a:t>Body Level One</a:t>
            </a:r>
          </a:p>
          <a:p>
            <a:pPr marL="328697" lvl="1" indent="-201700" rtl="0" fontAlgn="auto" hangingPunct="1">
              <a:spcBef>
                <a:spcPts val="1100"/>
              </a:spcBef>
            </a:pPr>
            <a:r>
              <a:rPr dirty="0"/>
              <a:t>Body Level Two</a:t>
            </a:r>
          </a:p>
          <a:p>
            <a:pPr marL="519192" lvl="2" indent="-201700" rtl="0" fontAlgn="auto" hangingPunct="1">
              <a:spcBef>
                <a:spcPts val="1100"/>
              </a:spcBef>
            </a:pPr>
            <a:r>
              <a:rPr dirty="0"/>
              <a:t>Body Level Three</a:t>
            </a:r>
          </a:p>
          <a:p>
            <a:pPr marL="709688" lvl="3" indent="-201700" rtl="0" fontAlgn="auto" hangingPunct="1">
              <a:spcBef>
                <a:spcPts val="1100"/>
              </a:spcBef>
            </a:pPr>
            <a:r>
              <a:rPr dirty="0"/>
              <a:t>Body Level Four</a:t>
            </a:r>
          </a:p>
        </p:txBody>
      </p:sp>
      <p:cxnSp>
        <p:nvCxnSpPr>
          <p:cNvPr id="5" name="Straight Connector 4"/>
          <p:cNvCxnSpPr/>
          <p:nvPr userDrawn="1"/>
        </p:nvCxnSpPr>
        <p:spPr>
          <a:xfrm>
            <a:off x="609600" y="723492"/>
            <a:ext cx="10972800" cy="0"/>
          </a:xfrm>
          <a:prstGeom prst="line">
            <a:avLst/>
          </a:prstGeom>
          <a:noFill/>
          <a:ln w="6350" cap="flat">
            <a:solidFill>
              <a:srgbClr val="C3D1DA"/>
            </a:solidFill>
            <a:prstDash val="solid"/>
            <a:miter lim="400000"/>
          </a:ln>
          <a:effectLst/>
          <a:sp3d/>
        </p:spPr>
        <p:style>
          <a:lnRef idx="0">
            <a:scrgbClr r="0" g="0" b="0"/>
          </a:lnRef>
          <a:fillRef idx="0">
            <a:scrgbClr r="0" g="0" b="0"/>
          </a:fillRef>
          <a:effectRef idx="0">
            <a:scrgbClr r="0" g="0" b="0"/>
          </a:effectRef>
          <a:fontRef idx="none"/>
        </p:style>
      </p:cxnSp>
      <p:sp>
        <p:nvSpPr>
          <p:cNvPr id="6" name="Shape 278"/>
          <p:cNvSpPr txBox="1">
            <a:spLocks/>
          </p:cNvSpPr>
          <p:nvPr userDrawn="1"/>
        </p:nvSpPr>
        <p:spPr>
          <a:xfrm>
            <a:off x="6542072" y="409598"/>
            <a:ext cx="5040329" cy="258084"/>
          </a:xfrm>
          <a:prstGeom prst="rect">
            <a:avLst/>
          </a:prstGeom>
          <a:extLst>
            <a:ext uri="{C572A759-6A51-4108-AA02-DFA0A04FC94B}">
              <ma14:wrappingTextBoxFlag xmlns:ma14="http://schemas.microsoft.com/office/mac/drawingml/2011/main" xmlns="" val="1"/>
            </a:ext>
          </a:extLst>
        </p:spPr>
        <p:txBody>
          <a:bodyPr lIns="0" tIns="0" rIns="0" bIns="0" anchor="ctr"/>
          <a:lstStyle>
            <a:lvl1pPr marL="0" marR="0" indent="0" algn="l" defTabSz="309563" rtl="0" latinLnBrk="0">
              <a:lnSpc>
                <a:spcPct val="100000"/>
              </a:lnSpc>
              <a:spcBef>
                <a:spcPts val="0"/>
              </a:spcBef>
              <a:spcAft>
                <a:spcPts val="0"/>
              </a:spcAft>
              <a:buClrTx/>
              <a:buSzTx/>
              <a:buFontTx/>
              <a:buNone/>
              <a:tabLst/>
              <a:defRPr kumimoji="0" sz="2800" b="0" i="0" u="none" strike="noStrike" cap="none" spc="0" normalizeH="0" baseline="0">
                <a:ln>
                  <a:noFill/>
                </a:ln>
                <a:solidFill>
                  <a:srgbClr val="171F25"/>
                </a:solidFill>
                <a:effectLst/>
                <a:uFillTx/>
                <a:latin typeface="+mj-lt"/>
                <a:ea typeface="Lato Heavy"/>
                <a:cs typeface="Lato Heavy"/>
                <a:sym typeface="BrownStd-Light"/>
              </a:defRPr>
            </a:lvl1pPr>
            <a:lvl2pPr marL="0" marR="0" indent="8572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2pPr>
            <a:lvl3pPr marL="0" marR="0" indent="17145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3pPr>
            <a:lvl4pPr marL="0" marR="0" indent="25717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4pPr>
            <a:lvl5pPr marL="0" marR="0" indent="34290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5pPr>
            <a:lvl6pPr marL="0" marR="0" indent="42862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6pPr>
            <a:lvl7pPr marL="0" marR="0" indent="51435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7pPr>
            <a:lvl8pPr marL="0" marR="0" indent="600075"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8pPr>
            <a:lvl9pPr marL="0" marR="0" indent="685800" algn="l" defTabSz="309563" rtl="0" latinLnBrk="0">
              <a:lnSpc>
                <a:spcPct val="100000"/>
              </a:lnSpc>
              <a:spcBef>
                <a:spcPts val="0"/>
              </a:spcBef>
              <a:spcAft>
                <a:spcPts val="0"/>
              </a:spcAft>
              <a:buClrTx/>
              <a:buSzTx/>
              <a:buFontTx/>
              <a:buNone/>
              <a:tabLst/>
              <a:defRPr sz="3000" b="0" i="0" u="none" strike="noStrike" cap="none" spc="0" baseline="0">
                <a:ln>
                  <a:noFill/>
                </a:ln>
                <a:solidFill>
                  <a:srgbClr val="171F25">
                    <a:alpha val="80018"/>
                  </a:srgbClr>
                </a:solidFill>
                <a:uFillTx/>
                <a:latin typeface="Lato Heavy"/>
                <a:ea typeface="Lato Heavy"/>
                <a:cs typeface="Lato Heavy"/>
                <a:sym typeface="Lato Heavy"/>
              </a:defRPr>
            </a:lvl9pPr>
          </a:lstStyle>
          <a:p>
            <a:pPr algn="r" hangingPunct="1">
              <a:lnSpc>
                <a:spcPct val="110000"/>
              </a:lnSpc>
            </a:pPr>
            <a:r>
              <a:rPr lang="en-US" sz="1100" dirty="0">
                <a:solidFill>
                  <a:schemeClr val="bg1"/>
                </a:solidFill>
                <a:latin typeface="Lato" charset="0"/>
                <a:ea typeface="Lato" charset="0"/>
                <a:cs typeface="Lato" charset="0"/>
              </a:rPr>
              <a:t> </a:t>
            </a:r>
            <a:fld id="{D8CAB2CD-AAC9-C249-AC20-73F5B5BEE26C}" type="slidenum">
              <a:rPr lang="en-US" sz="1100" smtClean="0">
                <a:solidFill>
                  <a:schemeClr val="bg1"/>
                </a:solidFill>
                <a:latin typeface="Lato" charset="0"/>
                <a:ea typeface="Lato" charset="0"/>
                <a:cs typeface="Lato" charset="0"/>
              </a:rPr>
              <a:t>‹#›</a:t>
            </a:fld>
            <a:endParaRPr lang="en-US" sz="1100" dirty="0">
              <a:solidFill>
                <a:schemeClr val="bg1"/>
              </a:solidFill>
              <a:latin typeface="Lato" charset="0"/>
              <a:ea typeface="Lato" charset="0"/>
              <a:cs typeface="Lato" charset="0"/>
            </a:endParaRPr>
          </a:p>
        </p:txBody>
      </p:sp>
      <p:sp>
        <p:nvSpPr>
          <p:cNvPr id="8" name="Text Placeholder 5">
            <a:extLst>
              <a:ext uri="{FF2B5EF4-FFF2-40B4-BE49-F238E27FC236}">
                <a16:creationId xmlns:a16="http://schemas.microsoft.com/office/drawing/2014/main" id="{2BC664C1-1431-9446-8D7C-B2ADBBB8DEED}"/>
              </a:ext>
            </a:extLst>
          </p:cNvPr>
          <p:cNvSpPr txBox="1">
            <a:spLocks/>
          </p:cNvSpPr>
          <p:nvPr userDrawn="1"/>
        </p:nvSpPr>
        <p:spPr>
          <a:xfrm>
            <a:off x="609599" y="409598"/>
            <a:ext cx="5210628" cy="245533"/>
          </a:xfrm>
          <a:prstGeom prst="rect">
            <a:avLst/>
          </a:prstGeom>
        </p:spPr>
        <p:txBody>
          <a:bodyPr lIns="0"/>
          <a:lstStyle>
            <a:lvl1pPr marL="0" marR="0" indent="0" algn="l" defTabSz="309563" latinLnBrk="0">
              <a:lnSpc>
                <a:spcPct val="110000"/>
              </a:lnSpc>
              <a:spcBef>
                <a:spcPts val="0"/>
              </a:spcBef>
              <a:spcAft>
                <a:spcPts val="600"/>
              </a:spcAft>
              <a:buClrTx/>
              <a:buSzPct val="75000"/>
              <a:buFontTx/>
              <a:buNone/>
              <a:tabLst/>
              <a:defRPr kumimoji="0" sz="800" b="0" i="0" u="none" strike="noStrike" cap="none" spc="0" normalizeH="0" baseline="0">
                <a:ln>
                  <a:noFill/>
                </a:ln>
                <a:solidFill>
                  <a:srgbClr val="72848E"/>
                </a:solidFill>
                <a:effectLst/>
                <a:uFillTx/>
                <a:latin typeface="+mn-lt"/>
                <a:ea typeface="Lato Bold"/>
                <a:cs typeface="Lato Bold"/>
                <a:sym typeface="BrownStd-Light"/>
              </a:defRPr>
            </a:lvl1pPr>
            <a:lvl2pPr marL="476250" marR="0" indent="-238125" algn="l" defTabSz="309563" latinLnBrk="0">
              <a:lnSpc>
                <a:spcPct val="110000"/>
              </a:lnSpc>
              <a:spcBef>
                <a:spcPts val="0"/>
              </a:spcBef>
              <a:spcAft>
                <a:spcPts val="600"/>
              </a:spcAft>
              <a:buClrTx/>
              <a:buSzPct val="75000"/>
              <a:buFontTx/>
              <a:buChar char="•"/>
              <a:tabLst/>
              <a:defRPr kumimoji="0" sz="1400" b="0" i="0" u="none" strike="noStrike" cap="none" spc="0" normalizeH="0" baseline="0" dirty="0">
                <a:ln>
                  <a:noFill/>
                </a:ln>
                <a:solidFill>
                  <a:srgbClr val="76838E"/>
                </a:solidFill>
                <a:effectLst/>
                <a:uFillTx/>
                <a:latin typeface="+mn-lt"/>
                <a:ea typeface="+mn-ea"/>
                <a:cs typeface="+mn-cs"/>
                <a:sym typeface="BrownStd-Light"/>
              </a:defRPr>
            </a:lvl2pPr>
            <a:lvl3pPr marL="714375" marR="0" indent="-238125" algn="l" defTabSz="309563" latinLnBrk="0">
              <a:lnSpc>
                <a:spcPct val="110000"/>
              </a:lnSpc>
              <a:spcBef>
                <a:spcPts val="0"/>
              </a:spcBef>
              <a:spcAft>
                <a:spcPts val="600"/>
              </a:spcAft>
              <a:buClr>
                <a:srgbClr val="0061D5"/>
              </a:buClr>
              <a:buSzPct val="75000"/>
              <a:buFontTx/>
              <a:buChar char="•"/>
              <a:tabLst/>
              <a:defRPr kumimoji="0" sz="1400" b="0" i="0" u="none" strike="noStrike" cap="none" spc="0" normalizeH="0" baseline="0" dirty="0">
                <a:ln>
                  <a:noFill/>
                </a:ln>
                <a:solidFill>
                  <a:srgbClr val="76838E"/>
                </a:solidFill>
                <a:effectLst/>
                <a:uFillTx/>
                <a:latin typeface="+mn-lt"/>
                <a:ea typeface="+mn-ea"/>
                <a:cs typeface="+mn-cs"/>
                <a:sym typeface="BrownStd-Light"/>
              </a:defRPr>
            </a:lvl3pPr>
            <a:lvl4pPr marL="952500" marR="0" indent="-238125" algn="l" defTabSz="309563" latinLnBrk="0">
              <a:lnSpc>
                <a:spcPct val="110000"/>
              </a:lnSpc>
              <a:spcBef>
                <a:spcPts val="0"/>
              </a:spcBef>
              <a:spcAft>
                <a:spcPts val="600"/>
              </a:spcAft>
              <a:buClrTx/>
              <a:buSzPct val="75000"/>
              <a:buFontTx/>
              <a:buChar char="•"/>
              <a:tabLst/>
              <a:defRPr kumimoji="0" sz="1400" b="0" i="0" u="none" strike="noStrike" cap="none" spc="0" normalizeH="0" baseline="0" dirty="0">
                <a:ln>
                  <a:noFill/>
                </a:ln>
                <a:solidFill>
                  <a:srgbClr val="76838E"/>
                </a:solidFill>
                <a:effectLst/>
                <a:uFillTx/>
                <a:latin typeface="+mn-lt"/>
                <a:ea typeface="+mn-ea"/>
                <a:cs typeface="+mn-cs"/>
                <a:sym typeface="BrownStd-Light"/>
              </a:defRPr>
            </a:lvl4pPr>
            <a:lvl5pPr marL="1190625" marR="0" indent="-238125" algn="l" defTabSz="309563" latinLnBrk="0">
              <a:lnSpc>
                <a:spcPct val="110000"/>
              </a:lnSpc>
              <a:spcBef>
                <a:spcPts val="0"/>
              </a:spcBef>
              <a:spcAft>
                <a:spcPts val="600"/>
              </a:spcAft>
              <a:buClrTx/>
              <a:buSzPct val="75000"/>
              <a:buFontTx/>
              <a:buChar char="•"/>
              <a:tabLst/>
              <a:defRPr kumimoji="0" sz="1400" b="0" i="0" u="none" strike="noStrike" cap="none" spc="0" normalizeH="0" baseline="0" dirty="0">
                <a:ln>
                  <a:noFill/>
                </a:ln>
                <a:solidFill>
                  <a:srgbClr val="76838E"/>
                </a:solidFill>
                <a:effectLst/>
                <a:uFillTx/>
                <a:latin typeface="+mn-lt"/>
                <a:ea typeface="+mn-ea"/>
                <a:cs typeface="+mn-cs"/>
                <a:sym typeface="BrownStd-Light"/>
              </a:defRPr>
            </a:lvl5pPr>
            <a:lvl6pPr marL="1428750" marR="0" indent="-238125" algn="l" defTabSz="309563" latinLnBrk="0">
              <a:lnSpc>
                <a:spcPct val="100000"/>
              </a:lnSpc>
              <a:spcBef>
                <a:spcPts val="1950"/>
              </a:spcBef>
              <a:spcAft>
                <a:spcPts val="0"/>
              </a:spcAft>
              <a:buClrTx/>
              <a:buSzPct val="75000"/>
              <a:buFontTx/>
              <a:buChar char="•"/>
              <a:tabLst/>
              <a:defRPr sz="1950" b="0" i="0" u="none" strike="noStrike" cap="none" spc="0" baseline="0">
                <a:ln>
                  <a:noFill/>
                </a:ln>
                <a:solidFill>
                  <a:srgbClr val="000000"/>
                </a:solidFill>
                <a:uFillTx/>
                <a:latin typeface="Helvetica Light"/>
                <a:ea typeface="Helvetica Light"/>
                <a:cs typeface="Helvetica Light"/>
                <a:sym typeface="Helvetica Light"/>
              </a:defRPr>
            </a:lvl6pPr>
            <a:lvl7pPr marL="1666875" marR="0" indent="-238125" algn="l" defTabSz="309563" latinLnBrk="0">
              <a:lnSpc>
                <a:spcPct val="100000"/>
              </a:lnSpc>
              <a:spcBef>
                <a:spcPts val="1950"/>
              </a:spcBef>
              <a:spcAft>
                <a:spcPts val="0"/>
              </a:spcAft>
              <a:buClrTx/>
              <a:buSzPct val="75000"/>
              <a:buFontTx/>
              <a:buChar char="•"/>
              <a:tabLst/>
              <a:defRPr sz="1950" b="0" i="0" u="none" strike="noStrike" cap="none" spc="0" baseline="0">
                <a:ln>
                  <a:noFill/>
                </a:ln>
                <a:solidFill>
                  <a:srgbClr val="000000"/>
                </a:solidFill>
                <a:uFillTx/>
                <a:latin typeface="Helvetica Light"/>
                <a:ea typeface="Helvetica Light"/>
                <a:cs typeface="Helvetica Light"/>
                <a:sym typeface="Helvetica Light"/>
              </a:defRPr>
            </a:lvl7pPr>
            <a:lvl8pPr marL="1905000" marR="0" indent="-238125" algn="l" defTabSz="309563" latinLnBrk="0">
              <a:lnSpc>
                <a:spcPct val="100000"/>
              </a:lnSpc>
              <a:spcBef>
                <a:spcPts val="1950"/>
              </a:spcBef>
              <a:spcAft>
                <a:spcPts val="0"/>
              </a:spcAft>
              <a:buClrTx/>
              <a:buSzPct val="75000"/>
              <a:buFontTx/>
              <a:buChar char="•"/>
              <a:tabLst/>
              <a:defRPr sz="1950" b="0" i="0" u="none" strike="noStrike" cap="none" spc="0" baseline="0">
                <a:ln>
                  <a:noFill/>
                </a:ln>
                <a:solidFill>
                  <a:srgbClr val="000000"/>
                </a:solidFill>
                <a:uFillTx/>
                <a:latin typeface="Helvetica Light"/>
                <a:ea typeface="Helvetica Light"/>
                <a:cs typeface="Helvetica Light"/>
                <a:sym typeface="Helvetica Light"/>
              </a:defRPr>
            </a:lvl8pPr>
            <a:lvl9pPr marL="2143125" marR="0" indent="-238125" algn="l" defTabSz="309563" latinLnBrk="0">
              <a:lnSpc>
                <a:spcPct val="100000"/>
              </a:lnSpc>
              <a:spcBef>
                <a:spcPts val="1950"/>
              </a:spcBef>
              <a:spcAft>
                <a:spcPts val="0"/>
              </a:spcAft>
              <a:buClrTx/>
              <a:buSzPct val="75000"/>
              <a:buFontTx/>
              <a:buChar char="•"/>
              <a:tabLst/>
              <a:defRPr sz="1950" b="0" i="0" u="none" strike="noStrike" cap="none" spc="0" baseline="0">
                <a:ln>
                  <a:noFill/>
                </a:ln>
                <a:solidFill>
                  <a:srgbClr val="000000"/>
                </a:solidFill>
                <a:uFillTx/>
                <a:latin typeface="Helvetica Light"/>
                <a:ea typeface="Helvetica Light"/>
                <a:cs typeface="Helvetica Light"/>
                <a:sym typeface="Helvetica Light"/>
              </a:defRPr>
            </a:lvl9pPr>
          </a:lstStyle>
          <a:p>
            <a:pPr hangingPunct="1"/>
            <a:r>
              <a:rPr lang="en-US" sz="1100" dirty="0">
                <a:solidFill>
                  <a:schemeClr val="bg1"/>
                </a:solidFill>
              </a:rPr>
              <a:t>Box Platform Developer Workshop</a:t>
            </a:r>
          </a:p>
        </p:txBody>
      </p:sp>
    </p:spTree>
    <p:extLst>
      <p:ext uri="{BB962C8B-B14F-4D97-AF65-F5344CB8AC3E}">
        <p14:creationId xmlns:p14="http://schemas.microsoft.com/office/powerpoint/2010/main" val="1608261011"/>
      </p:ext>
    </p:extLst>
  </p:cSld>
  <p:clrMap bg1="lt1" tx1="dk1" bg2="lt2" tx2="dk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7" r:id="rId5"/>
    <p:sldLayoutId id="2147483808" r:id="rId6"/>
    <p:sldLayoutId id="2147483852" r:id="rId7"/>
    <p:sldLayoutId id="2147483849" r:id="rId8"/>
    <p:sldLayoutId id="2147483853" r:id="rId9"/>
    <p:sldLayoutId id="2147483850" r:id="rId10"/>
    <p:sldLayoutId id="2147483851" r:id="rId11"/>
    <p:sldLayoutId id="2147483847" r:id="rId12"/>
    <p:sldLayoutId id="2147483724" r:id="rId13"/>
    <p:sldLayoutId id="2147483848" r:id="rId14"/>
  </p:sldLayoutIdLst>
  <p:transition spd="med"/>
  <p:hf hdr="0" ftr="0" dt="0"/>
  <p:txStyles>
    <p:titleStyle>
      <a:lvl1pPr marL="0" marR="0" indent="0" algn="l" defTabSz="412740" rtl="0" latinLnBrk="0">
        <a:lnSpc>
          <a:spcPct val="100000"/>
        </a:lnSpc>
        <a:spcBef>
          <a:spcPts val="0"/>
        </a:spcBef>
        <a:spcAft>
          <a:spcPts val="0"/>
        </a:spcAft>
        <a:buClrTx/>
        <a:buSzTx/>
        <a:buFontTx/>
        <a:buNone/>
        <a:tabLst/>
        <a:defRPr kumimoji="0" sz="3200" b="0" i="0" u="none" strike="noStrike" cap="none" spc="0" normalizeH="0" baseline="0">
          <a:ln>
            <a:noFill/>
          </a:ln>
          <a:solidFill>
            <a:schemeClr val="bg1"/>
          </a:solidFill>
          <a:effectLst/>
          <a:uFillTx/>
          <a:latin typeface="+mj-lt"/>
          <a:ea typeface="Lato Heavy"/>
          <a:cs typeface="Lato Heavy"/>
          <a:sym typeface="BrownStd-Light"/>
        </a:defRPr>
      </a:lvl1pPr>
      <a:lvl2pPr marL="0" marR="0" indent="114297"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2pPr>
      <a:lvl3pPr marL="0" marR="0" indent="228594"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3pPr>
      <a:lvl4pPr marL="0" marR="0" indent="342891"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4pPr>
      <a:lvl5pPr marL="0" marR="0" indent="457189"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5pPr>
      <a:lvl6pPr marL="0" marR="0" indent="571486"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6pPr>
      <a:lvl7pPr marL="0" marR="0" indent="685783"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7pPr>
      <a:lvl8pPr marL="0" marR="0" indent="800080"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8pPr>
      <a:lvl9pPr marL="0" marR="0" indent="914377"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9pPr>
    </p:titleStyle>
    <p:bodyStyle>
      <a:lvl1pPr marL="317492" marR="0" indent="-317492" algn="l" defTabSz="412740" latinLnBrk="0">
        <a:lnSpc>
          <a:spcPct val="100000"/>
        </a:lnSpc>
        <a:spcBef>
          <a:spcPts val="0"/>
        </a:spcBef>
        <a:spcAft>
          <a:spcPts val="800"/>
        </a:spcAft>
        <a:buClr>
          <a:schemeClr val="bg1"/>
        </a:buClr>
        <a:buSzPct val="75000"/>
        <a:buFontTx/>
        <a:buChar char="•"/>
        <a:tabLst/>
        <a:defRPr kumimoji="0" sz="1800" b="0" i="0" u="none" strike="noStrike" cap="none" spc="0" normalizeH="0" baseline="0">
          <a:ln>
            <a:noFill/>
          </a:ln>
          <a:solidFill>
            <a:schemeClr val="bg1"/>
          </a:solidFill>
          <a:effectLst/>
          <a:uFillTx/>
          <a:latin typeface="+mn-lt"/>
          <a:ea typeface="Lato Bold"/>
          <a:cs typeface="Lato Bold"/>
          <a:sym typeface="BrownStd-Light"/>
        </a:defRPr>
      </a:lvl1pPr>
      <a:lvl2pPr marL="228600" marR="0" indent="-228600" algn="l" defTabSz="412740" latinLnBrk="0">
        <a:lnSpc>
          <a:spcPct val="100000"/>
        </a:lnSpc>
        <a:spcBef>
          <a:spcPts val="0"/>
        </a:spcBef>
        <a:spcAft>
          <a:spcPts val="800"/>
        </a:spcAft>
        <a:buClr>
          <a:schemeClr val="bg1"/>
        </a:buClr>
        <a:buSzPct val="75000"/>
        <a:buFont typeface="Arial" charset="0"/>
        <a:buChar char="•"/>
        <a:tabLst/>
        <a:defRPr kumimoji="0" sz="1800" b="0" i="0" u="none" strike="noStrike" cap="none" spc="0" normalizeH="0" baseline="0" dirty="0">
          <a:ln>
            <a:noFill/>
          </a:ln>
          <a:solidFill>
            <a:schemeClr val="bg1"/>
          </a:solidFill>
          <a:effectLst/>
          <a:uFillTx/>
          <a:latin typeface="+mn-lt"/>
          <a:ea typeface="+mn-ea"/>
          <a:cs typeface="+mn-cs"/>
          <a:sym typeface="BrownStd-Light"/>
        </a:defRPr>
      </a:lvl2pPr>
      <a:lvl3pPr marL="457200" marR="0" indent="-228600" algn="l" defTabSz="412740" latinLnBrk="0">
        <a:lnSpc>
          <a:spcPct val="100000"/>
        </a:lnSpc>
        <a:spcBef>
          <a:spcPts val="0"/>
        </a:spcBef>
        <a:spcAft>
          <a:spcPts val="800"/>
        </a:spcAft>
        <a:buClr>
          <a:schemeClr val="bg1"/>
        </a:buClr>
        <a:buSzPct val="75000"/>
        <a:buFont typeface="Arial" charset="0"/>
        <a:buChar char="•"/>
        <a:tabLst/>
        <a:defRPr kumimoji="0" sz="1800" b="0" i="0" u="none" strike="noStrike" cap="none" spc="0" normalizeH="0" baseline="0" dirty="0">
          <a:ln>
            <a:noFill/>
          </a:ln>
          <a:solidFill>
            <a:schemeClr val="bg1"/>
          </a:solidFill>
          <a:effectLst/>
          <a:uFillTx/>
          <a:latin typeface="+mn-lt"/>
          <a:ea typeface="+mn-ea"/>
          <a:cs typeface="+mn-cs"/>
          <a:sym typeface="BrownStd-Light"/>
        </a:defRPr>
      </a:lvl3pPr>
      <a:lvl4pPr marL="888978" marR="0" indent="-380990" algn="l" defTabSz="412740" latinLnBrk="0">
        <a:lnSpc>
          <a:spcPct val="100000"/>
        </a:lnSpc>
        <a:spcBef>
          <a:spcPts val="0"/>
        </a:spcBef>
        <a:spcAft>
          <a:spcPts val="800"/>
        </a:spcAft>
        <a:buClr>
          <a:schemeClr val="bg1"/>
        </a:buClr>
        <a:buSzPct val="75000"/>
        <a:buFont typeface="Arial" charset="0"/>
        <a:buChar char="•"/>
        <a:tabLst/>
        <a:defRPr kumimoji="0" sz="1800" b="0" i="0" u="none" strike="noStrike" cap="none" spc="0" normalizeH="0" baseline="0" dirty="0">
          <a:ln>
            <a:noFill/>
          </a:ln>
          <a:solidFill>
            <a:schemeClr val="bg1"/>
          </a:solidFill>
          <a:effectLst/>
          <a:uFillTx/>
          <a:latin typeface="+mn-lt"/>
          <a:ea typeface="+mn-ea"/>
          <a:cs typeface="+mn-cs"/>
          <a:sym typeface="BrownStd-Light"/>
        </a:defRPr>
      </a:lvl4pPr>
      <a:lvl5pPr marL="1079473" marR="0" indent="-380990" algn="l" defTabSz="412740" latinLnBrk="0">
        <a:lnSpc>
          <a:spcPct val="100000"/>
        </a:lnSpc>
        <a:spcBef>
          <a:spcPts val="0"/>
        </a:spcBef>
        <a:spcAft>
          <a:spcPts val="800"/>
        </a:spcAft>
        <a:buClr>
          <a:srgbClr val="0061D5"/>
        </a:buClr>
        <a:buSzPct val="75000"/>
        <a:buFont typeface="Arial" charset="0"/>
        <a:buChar char="•"/>
        <a:tabLst/>
        <a:defRPr kumimoji="0" sz="1800" b="0" i="0" u="none" strike="noStrike" cap="none" spc="0" normalizeH="0" baseline="0" dirty="0">
          <a:ln>
            <a:noFill/>
          </a:ln>
          <a:solidFill>
            <a:schemeClr val="bg1"/>
          </a:solidFill>
          <a:effectLst/>
          <a:uFillTx/>
          <a:latin typeface="+mn-lt"/>
          <a:ea typeface="+mn-ea"/>
          <a:cs typeface="+mn-cs"/>
          <a:sym typeface="BrownStd-Light"/>
        </a:defRPr>
      </a:lvl5pPr>
      <a:lvl6pPr marL="1904952" marR="0" indent="-317492" algn="l" defTabSz="41274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Helvetica Light"/>
          <a:ea typeface="Helvetica Light"/>
          <a:cs typeface="Helvetica Light"/>
          <a:sym typeface="Helvetica Light"/>
        </a:defRPr>
      </a:lvl6pPr>
      <a:lvl7pPr marL="2222444" marR="0" indent="-317492" algn="l" defTabSz="41274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Helvetica Light"/>
          <a:ea typeface="Helvetica Light"/>
          <a:cs typeface="Helvetica Light"/>
          <a:sym typeface="Helvetica Light"/>
        </a:defRPr>
      </a:lvl7pPr>
      <a:lvl8pPr marL="2539937" marR="0" indent="-317492" algn="l" defTabSz="41274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Helvetica Light"/>
          <a:ea typeface="Helvetica Light"/>
          <a:cs typeface="Helvetica Light"/>
          <a:sym typeface="Helvetica Light"/>
        </a:defRPr>
      </a:lvl8pPr>
      <a:lvl9pPr marL="2857429" marR="0" indent="-317492" algn="l" defTabSz="41274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Helvetica Light"/>
          <a:ea typeface="Helvetica Light"/>
          <a:cs typeface="Helvetica Light"/>
          <a:sym typeface="Helvetica Light"/>
        </a:defRPr>
      </a:lvl9pPr>
    </p:bodyStyle>
    <p:otherStyle>
      <a:lvl1pPr marL="0" marR="0" indent="0"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1pPr>
      <a:lvl2pPr marL="0" marR="0" indent="114297"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2pPr>
      <a:lvl3pPr marL="0" marR="0" indent="228594"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3pPr>
      <a:lvl4pPr marL="0" marR="0" indent="342891"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4pPr>
      <a:lvl5pPr marL="0" marR="0" indent="457189"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5pPr>
      <a:lvl6pPr marL="0" marR="0" indent="571486"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6pPr>
      <a:lvl7pPr marL="0" marR="0" indent="685783"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7pPr>
      <a:lvl8pPr marL="0" marR="0" indent="800080"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8pPr>
      <a:lvl9pPr marL="0" marR="0" indent="914377" algn="ctr" defTabSz="41274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Helvetica Light"/>
        </a:defRPr>
      </a:lvl9pPr>
    </p:otherStyle>
  </p:txStyles>
  <p:extLst mod="1">
    <p:ext uri="{27BBF7A9-308A-43DC-89C8-2F10F3537804}">
      <p15:sldGuideLst xmlns:p15="http://schemas.microsoft.com/office/powerpoint/2012/main">
        <p15:guide id="1" pos="3840">
          <p15:clr>
            <a:srgbClr val="F26B43"/>
          </p15:clr>
        </p15:guide>
        <p15:guide id="2" pos="192">
          <p15:clr>
            <a:srgbClr val="F26B43"/>
          </p15:clr>
        </p15:guide>
        <p15:guide id="3" pos="384">
          <p15:clr>
            <a:srgbClr val="F26B43"/>
          </p15:clr>
        </p15:guide>
        <p15:guide id="4" pos="7488">
          <p15:clr>
            <a:srgbClr val="F26B43"/>
          </p15:clr>
        </p15:guide>
        <p15:guide id="5" pos="7296">
          <p15:clr>
            <a:srgbClr val="F26B43"/>
          </p15:clr>
        </p15:guide>
        <p15:guide id="6" pos="576">
          <p15:clr>
            <a:srgbClr val="F26B43"/>
          </p15:clr>
        </p15:guide>
        <p15:guide id="7" pos="7104">
          <p15:clr>
            <a:srgbClr val="F26B43"/>
          </p15:clr>
        </p15:guide>
        <p15:guide id="8" pos="4032">
          <p15:clr>
            <a:srgbClr val="F26B43"/>
          </p15:clr>
        </p15:guide>
        <p15:guide id="9" pos="3648">
          <p15:clr>
            <a:srgbClr val="F26B43"/>
          </p15:clr>
        </p15:guide>
        <p15:guide id="10" pos="5568">
          <p15:clr>
            <a:srgbClr val="F26B43"/>
          </p15:clr>
        </p15:guide>
        <p15:guide id="11" pos="2112">
          <p15:clr>
            <a:srgbClr val="F26B43"/>
          </p15:clr>
        </p15:guide>
        <p15:guide id="12" orient="horz" pos="176">
          <p15:clr>
            <a:srgbClr val="F26B43"/>
          </p15:clr>
        </p15:guide>
        <p15:guide id="13" orient="horz" pos="368">
          <p15:clr>
            <a:srgbClr val="F26B43"/>
          </p15:clr>
        </p15:guide>
        <p15:guide id="14" orient="horz" pos="4144">
          <p15:clr>
            <a:srgbClr val="F26B43"/>
          </p15:clr>
        </p15:guide>
        <p15:guide id="15" orient="horz" pos="3952">
          <p15:clr>
            <a:srgbClr val="F26B43"/>
          </p15:clr>
        </p15:guide>
        <p15:guide id="16" orient="horz" pos="1232">
          <p15:clr>
            <a:srgbClr val="F26B43"/>
          </p15:clr>
        </p15:guide>
        <p15:guide id="17" orient="horz" pos="1040">
          <p15:clr>
            <a:srgbClr val="F26B43"/>
          </p15:clr>
        </p15:guide>
        <p15:guide id="1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1.xml"/></Relationships>
</file>

<file path=ppt/slides/_rels/slide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4.xml"/><Relationship Id="rId1" Type="http://schemas.openxmlformats.org/officeDocument/2006/relationships/slideLayout" Target="../slideLayouts/slideLayout41.xml"/><Relationship Id="rId5" Type="http://schemas.openxmlformats.org/officeDocument/2006/relationships/image" Target="../media/image20.tiff"/><Relationship Id="rId4" Type="http://schemas.openxmlformats.org/officeDocument/2006/relationships/image" Target="../media/image19.tif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282"/>
          <p:cNvSpPr>
            <a:spLocks noGrp="1"/>
          </p:cNvSpPr>
          <p:nvPr>
            <p:ph type="title"/>
          </p:nvPr>
        </p:nvSpPr>
        <p:spPr>
          <a:xfrm>
            <a:off x="914145" y="2867891"/>
            <a:ext cx="10044800" cy="1411502"/>
          </a:xfrm>
        </p:spPr>
        <p:txBody>
          <a:bodyPr lIns="0" tIns="0" rIns="0" bIns="0" anchor="t"/>
          <a:lstStyle/>
          <a:p>
            <a:r>
              <a:rPr lang="en-US" sz="4800" dirty="0">
                <a:solidFill>
                  <a:srgbClr val="FEFFFF"/>
                </a:solidFill>
              </a:rPr>
              <a:t>Box Platform Developer Workshop</a:t>
            </a:r>
            <a:endParaRPr lang="en-US" dirty="0">
              <a:solidFill>
                <a:schemeClr val="bg1"/>
              </a:solidFill>
            </a:endParaRPr>
          </a:p>
        </p:txBody>
      </p:sp>
      <p:sp>
        <p:nvSpPr>
          <p:cNvPr id="44" name="Text Placeholder 43"/>
          <p:cNvSpPr>
            <a:spLocks noGrp="1"/>
          </p:cNvSpPr>
          <p:nvPr>
            <p:ph type="body" sz="quarter" idx="10"/>
          </p:nvPr>
        </p:nvSpPr>
        <p:spPr>
          <a:xfrm>
            <a:off x="914401" y="5279385"/>
            <a:ext cx="8229345" cy="1235868"/>
          </a:xfrm>
        </p:spPr>
        <p:txBody>
          <a:bodyPr/>
          <a:lstStyle/>
          <a:p>
            <a:r>
              <a:rPr lang="en-US" b="1" dirty="0"/>
              <a:t>Jonathan LeBlanc</a:t>
            </a:r>
          </a:p>
          <a:p>
            <a:r>
              <a:rPr lang="en-US" dirty="0"/>
              <a:t>Director of Developer Advocacy, Box</a:t>
            </a:r>
          </a:p>
          <a:p>
            <a:r>
              <a:rPr lang="en-US" dirty="0"/>
              <a:t>Twitter: @</a:t>
            </a:r>
            <a:r>
              <a:rPr lang="en-US" dirty="0" err="1"/>
              <a:t>jcleblanc</a:t>
            </a:r>
            <a:r>
              <a:rPr lang="en-US" dirty="0"/>
              <a:t> </a:t>
            </a:r>
          </a:p>
          <a:p>
            <a:r>
              <a:rPr lang="en-US" dirty="0" err="1"/>
              <a:t>Github</a:t>
            </a:r>
            <a:r>
              <a:rPr lang="en-US" dirty="0"/>
              <a:t>: https://</a:t>
            </a:r>
            <a:r>
              <a:rPr lang="en-US" dirty="0" err="1"/>
              <a:t>github.com</a:t>
            </a:r>
            <a:r>
              <a:rPr lang="en-US" dirty="0"/>
              <a:t>/</a:t>
            </a:r>
            <a:r>
              <a:rPr lang="en-US" dirty="0" err="1"/>
              <a:t>jcleblanc</a:t>
            </a:r>
            <a:endParaRPr lang="en-US" dirty="0"/>
          </a:p>
        </p:txBody>
      </p:sp>
    </p:spTree>
    <p:extLst>
      <p:ext uri="{BB962C8B-B14F-4D97-AF65-F5344CB8AC3E}">
        <p14:creationId xmlns:p14="http://schemas.microsoft.com/office/powerpoint/2010/main" val="1212545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a:t>Advanced Automation and </a:t>
            </a:r>
            <a:br>
              <a:rPr lang="en-US" sz="4800" dirty="0"/>
            </a:br>
            <a:r>
              <a:rPr lang="en-US" sz="4800" dirty="0"/>
              <a:t>Machine Learning</a:t>
            </a:r>
          </a:p>
        </p:txBody>
      </p:sp>
      <p:sp>
        <p:nvSpPr>
          <p:cNvPr id="2" name="TextBox 1">
            <a:extLst>
              <a:ext uri="{FF2B5EF4-FFF2-40B4-BE49-F238E27FC236}">
                <a16:creationId xmlns:a16="http://schemas.microsoft.com/office/drawing/2014/main" id="{8925B4F1-6110-F246-99D8-1D642B7A143B}"/>
              </a:ext>
            </a:extLst>
          </p:cNvPr>
          <p:cNvSpPr txBox="1"/>
          <p:nvPr/>
        </p:nvSpPr>
        <p:spPr>
          <a:xfrm>
            <a:off x="2236573" y="518984"/>
            <a:ext cx="92398" cy="307777"/>
          </a:xfrm>
          <a:prstGeom prst="rect">
            <a:avLst/>
          </a:prstGeom>
          <a:ln w="25400">
            <a:miter lim="400000"/>
          </a:ln>
          <a:extLst>
            <a:ext uri="{C572A759-6A51-4108-AA02-DFA0A04FC94B}">
              <ma14:wrappingTextBoxFlag xmlns:ma14="http://schemas.microsoft.com/office/mac/drawingml/2011/main" xmlns="" val="1"/>
            </a:ext>
          </a:extLst>
        </p:spPr>
        <p:txBody>
          <a:bodyPr wrap="none" lIns="45720" tIns="45720" rIns="45720" bIns="45720" rtlCol="0">
            <a:spAutoFit/>
          </a:bodyPr>
          <a:lstStyle/>
          <a:p>
            <a:pPr>
              <a:lnSpc>
                <a:spcPct val="100000"/>
              </a:lnSpc>
              <a:spcBef>
                <a:spcPts val="675"/>
              </a:spcBef>
            </a:pPr>
            <a:endParaRPr lang="en-US" sz="1400" spc="0" dirty="0" err="1">
              <a:solidFill>
                <a:srgbClr val="72848E"/>
              </a:solidFill>
              <a:latin typeface="+mn-lt"/>
              <a:ea typeface="Lato Light" charset="0"/>
              <a:cs typeface="Lato Light" charset="0"/>
              <a:sym typeface="Lato Light"/>
            </a:endParaRPr>
          </a:p>
        </p:txBody>
      </p:sp>
    </p:spTree>
    <p:extLst>
      <p:ext uri="{BB962C8B-B14F-4D97-AF65-F5344CB8AC3E}">
        <p14:creationId xmlns:p14="http://schemas.microsoft.com/office/powerpoint/2010/main" val="2579333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Skills</a:t>
            </a:r>
          </a:p>
        </p:txBody>
      </p:sp>
    </p:spTree>
    <p:extLst>
      <p:ext uri="{BB962C8B-B14F-4D97-AF65-F5344CB8AC3E}">
        <p14:creationId xmlns:p14="http://schemas.microsoft.com/office/powerpoint/2010/main" val="2708285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17A2030-8F7C-4748-8574-44FD15A16290}"/>
              </a:ext>
            </a:extLst>
          </p:cNvPr>
          <p:cNvSpPr>
            <a:spLocks noGrp="1"/>
          </p:cNvSpPr>
          <p:nvPr>
            <p:ph type="body" sz="quarter" idx="21"/>
          </p:nvPr>
        </p:nvSpPr>
        <p:spPr>
          <a:xfrm>
            <a:off x="6239089" y="4189071"/>
            <a:ext cx="4576323" cy="552451"/>
          </a:xfrm>
        </p:spPr>
        <p:txBody>
          <a:bodyPr/>
          <a:lstStyle/>
          <a:p>
            <a:r>
              <a:rPr lang="en-US" sz="2800" dirty="0"/>
              <a:t>Custom Skills</a:t>
            </a:r>
          </a:p>
        </p:txBody>
      </p:sp>
      <p:sp>
        <p:nvSpPr>
          <p:cNvPr id="5" name="Text Placeholder 4">
            <a:extLst>
              <a:ext uri="{FF2B5EF4-FFF2-40B4-BE49-F238E27FC236}">
                <a16:creationId xmlns:a16="http://schemas.microsoft.com/office/drawing/2014/main" id="{FD7B50A8-B2F7-4F45-8A38-D7E3E5C9E13C}"/>
              </a:ext>
            </a:extLst>
          </p:cNvPr>
          <p:cNvSpPr>
            <a:spLocks noGrp="1"/>
          </p:cNvSpPr>
          <p:nvPr>
            <p:ph type="body" sz="quarter" idx="25"/>
          </p:nvPr>
        </p:nvSpPr>
        <p:spPr>
          <a:xfrm>
            <a:off x="1130328" y="4189071"/>
            <a:ext cx="4576323" cy="552451"/>
          </a:xfrm>
        </p:spPr>
        <p:txBody>
          <a:bodyPr/>
          <a:lstStyle/>
          <a:p>
            <a:r>
              <a:rPr lang="en-US" sz="2800" dirty="0"/>
              <a:t>Foundational Skills</a:t>
            </a:r>
          </a:p>
        </p:txBody>
      </p:sp>
      <p:sp>
        <p:nvSpPr>
          <p:cNvPr id="6" name="Text Placeholder 5">
            <a:extLst>
              <a:ext uri="{FF2B5EF4-FFF2-40B4-BE49-F238E27FC236}">
                <a16:creationId xmlns:a16="http://schemas.microsoft.com/office/drawing/2014/main" id="{9DF76FB2-64CB-CC4D-9E0F-0F25C2857A59}"/>
              </a:ext>
            </a:extLst>
          </p:cNvPr>
          <p:cNvSpPr>
            <a:spLocks noGrp="1"/>
          </p:cNvSpPr>
          <p:nvPr>
            <p:ph type="body" sz="quarter" idx="32"/>
          </p:nvPr>
        </p:nvSpPr>
        <p:spPr>
          <a:xfrm>
            <a:off x="6389390" y="5017013"/>
            <a:ext cx="4275718" cy="1261667"/>
          </a:xfrm>
        </p:spPr>
        <p:txBody>
          <a:bodyPr/>
          <a:lstStyle/>
          <a:p>
            <a:r>
              <a:rPr lang="en-US" sz="2000" dirty="0"/>
              <a:t>Extends upon the platform event pump / webhook system to hook to machine learning system with the intent of enhancing file metadata.</a:t>
            </a:r>
          </a:p>
        </p:txBody>
      </p:sp>
      <p:sp>
        <p:nvSpPr>
          <p:cNvPr id="7" name="Text Placeholder 6">
            <a:extLst>
              <a:ext uri="{FF2B5EF4-FFF2-40B4-BE49-F238E27FC236}">
                <a16:creationId xmlns:a16="http://schemas.microsoft.com/office/drawing/2014/main" id="{2845B33A-C3A8-8B40-B0CC-8A34B7964DD4}"/>
              </a:ext>
            </a:extLst>
          </p:cNvPr>
          <p:cNvSpPr>
            <a:spLocks noGrp="1"/>
          </p:cNvSpPr>
          <p:nvPr>
            <p:ph type="body" sz="quarter" idx="33"/>
          </p:nvPr>
        </p:nvSpPr>
        <p:spPr>
          <a:xfrm>
            <a:off x="1130329" y="5017013"/>
            <a:ext cx="4576324" cy="1261667"/>
          </a:xfrm>
        </p:spPr>
        <p:txBody>
          <a:bodyPr/>
          <a:lstStyle/>
          <a:p>
            <a:r>
              <a:rPr lang="en-US" sz="2000" dirty="0"/>
              <a:t>Turned on manually through </a:t>
            </a:r>
          </a:p>
          <a:p>
            <a:r>
              <a:rPr lang="en-US" sz="2000" dirty="0"/>
              <a:t>Box site account. Provides enhancements for images,</a:t>
            </a:r>
          </a:p>
          <a:p>
            <a:r>
              <a:rPr lang="en-US" sz="2000" dirty="0"/>
              <a:t>video, audio, etc.</a:t>
            </a:r>
          </a:p>
        </p:txBody>
      </p:sp>
      <p:pic>
        <p:nvPicPr>
          <p:cNvPr id="18" name="Graphic 17">
            <a:extLst>
              <a:ext uri="{FF2B5EF4-FFF2-40B4-BE49-F238E27FC236}">
                <a16:creationId xmlns:a16="http://schemas.microsoft.com/office/drawing/2014/main" id="{EC955660-0B29-544F-85F1-35BC635D0C7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09165" y="1081645"/>
            <a:ext cx="2818646" cy="2818646"/>
          </a:xfrm>
          <a:prstGeom prst="rect">
            <a:avLst/>
          </a:prstGeom>
        </p:spPr>
      </p:pic>
      <p:pic>
        <p:nvPicPr>
          <p:cNvPr id="20" name="Graphic 19">
            <a:extLst>
              <a:ext uri="{FF2B5EF4-FFF2-40B4-BE49-F238E27FC236}">
                <a16:creationId xmlns:a16="http://schemas.microsoft.com/office/drawing/2014/main" id="{CB589B60-EE1D-D240-8082-E71C6AAA076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15547" y="1179265"/>
            <a:ext cx="2623405" cy="2623405"/>
          </a:xfrm>
          <a:prstGeom prst="rect">
            <a:avLst/>
          </a:prstGeom>
        </p:spPr>
      </p:pic>
    </p:spTree>
    <p:extLst>
      <p:ext uri="{BB962C8B-B14F-4D97-AF65-F5344CB8AC3E}">
        <p14:creationId xmlns:p14="http://schemas.microsoft.com/office/powerpoint/2010/main" val="341364374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Custom Skills</a:t>
            </a:r>
          </a:p>
        </p:txBody>
      </p:sp>
    </p:spTree>
    <p:extLst>
      <p:ext uri="{BB962C8B-B14F-4D97-AF65-F5344CB8AC3E}">
        <p14:creationId xmlns:p14="http://schemas.microsoft.com/office/powerpoint/2010/main" val="193838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0DE1223-7F42-7F41-ABB0-BAF2173E5B41}"/>
              </a:ext>
            </a:extLst>
          </p:cNvPr>
          <p:cNvSpPr txBox="1">
            <a:spLocks/>
          </p:cNvSpPr>
          <p:nvPr/>
        </p:nvSpPr>
        <p:spPr>
          <a:xfrm>
            <a:off x="609600" y="1182443"/>
            <a:ext cx="5441092" cy="546732"/>
          </a:xfrm>
          <a:prstGeom prst="rect">
            <a:avLst/>
          </a:prstGeom>
        </p:spPr>
        <p:txBody>
          <a:bodyPr anchor="t"/>
          <a:lstStyle>
            <a:lvl1pPr marL="0" marR="0" indent="0" algn="l" defTabSz="412740" rtl="0" latinLnBrk="0">
              <a:lnSpc>
                <a:spcPct val="100000"/>
              </a:lnSpc>
              <a:spcBef>
                <a:spcPts val="0"/>
              </a:spcBef>
              <a:spcAft>
                <a:spcPts val="0"/>
              </a:spcAft>
              <a:buClrTx/>
              <a:buSzTx/>
              <a:buFontTx/>
              <a:buNone/>
              <a:tabLst/>
              <a:defRPr kumimoji="0" sz="3200" b="0" i="0" u="none" strike="noStrike" cap="none" spc="0" normalizeH="0" baseline="0">
                <a:ln>
                  <a:noFill/>
                </a:ln>
                <a:solidFill>
                  <a:schemeClr val="bg1"/>
                </a:solidFill>
                <a:effectLst/>
                <a:uFillTx/>
                <a:latin typeface="+mj-lt"/>
                <a:ea typeface="Lato Heavy"/>
                <a:cs typeface="Lato Heavy"/>
                <a:sym typeface="BrownStd-Light"/>
              </a:defRPr>
            </a:lvl1pPr>
            <a:lvl2pPr marL="0" marR="0" indent="114297"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2pPr>
            <a:lvl3pPr marL="0" marR="0" indent="228594"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3pPr>
            <a:lvl4pPr marL="0" marR="0" indent="342891"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4pPr>
            <a:lvl5pPr marL="0" marR="0" indent="457189"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5pPr>
            <a:lvl6pPr marL="0" marR="0" indent="571486"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6pPr>
            <a:lvl7pPr marL="0" marR="0" indent="685783"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7pPr>
            <a:lvl8pPr marL="0" marR="0" indent="800080"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8pPr>
            <a:lvl9pPr marL="0" marR="0" indent="914377"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9pPr>
          </a:lstStyle>
          <a:p>
            <a:pPr hangingPunct="1"/>
            <a:r>
              <a:rPr lang="en-US" dirty="0">
                <a:solidFill>
                  <a:schemeClr val="tx1"/>
                </a:solidFill>
              </a:rPr>
              <a:t>Custom Skills</a:t>
            </a:r>
          </a:p>
        </p:txBody>
      </p:sp>
      <p:sp>
        <p:nvSpPr>
          <p:cNvPr id="8" name="Rectangle 7">
            <a:extLst>
              <a:ext uri="{FF2B5EF4-FFF2-40B4-BE49-F238E27FC236}">
                <a16:creationId xmlns:a16="http://schemas.microsoft.com/office/drawing/2014/main" id="{5CBA1CD8-BCB0-684D-9555-8567B354DB46}"/>
              </a:ext>
            </a:extLst>
          </p:cNvPr>
          <p:cNvSpPr/>
          <p:nvPr/>
        </p:nvSpPr>
        <p:spPr>
          <a:xfrm>
            <a:off x="609600" y="2186624"/>
            <a:ext cx="5054600" cy="4298613"/>
          </a:xfrm>
          <a:prstGeom prst="rect">
            <a:avLst/>
          </a:prstGeom>
        </p:spPr>
        <p:txBody>
          <a:bodyPr wrap="square">
            <a:spAutoFit/>
          </a:bodyPr>
          <a:lstStyle/>
          <a:p>
            <a:pPr marL="285750" lvl="0" indent="-285750" defTabSz="412740" hangingPunct="1">
              <a:lnSpc>
                <a:spcPct val="100000"/>
              </a:lnSpc>
              <a:spcBef>
                <a:spcPts val="800"/>
              </a:spcBef>
              <a:spcAft>
                <a:spcPts val="800"/>
              </a:spcAft>
              <a:buClr>
                <a:srgbClr val="0060D6"/>
              </a:buClr>
              <a:buFont typeface="Arial" charset="0"/>
              <a:buChar char="•"/>
            </a:pPr>
            <a:r>
              <a:rPr lang="en-US" sz="2200" spc="0" dirty="0">
                <a:solidFill>
                  <a:srgbClr val="72848E"/>
                </a:solidFill>
                <a:latin typeface="Lato" charset="0"/>
                <a:cs typeface="Lato" charset="0"/>
                <a:sym typeface="Lato Bold"/>
              </a:rPr>
              <a:t>Allows for the enhancement of file metadata automatically through machine learning services.</a:t>
            </a:r>
          </a:p>
          <a:p>
            <a:pPr marL="285750" lvl="0" indent="-285750" defTabSz="412740" hangingPunct="1">
              <a:lnSpc>
                <a:spcPct val="100000"/>
              </a:lnSpc>
              <a:spcBef>
                <a:spcPts val="800"/>
              </a:spcBef>
              <a:spcAft>
                <a:spcPts val="800"/>
              </a:spcAft>
              <a:buClr>
                <a:srgbClr val="0060D6"/>
              </a:buClr>
              <a:buFont typeface="Arial" charset="0"/>
              <a:buChar char="•"/>
            </a:pPr>
            <a:endParaRPr lang="en-US" sz="2200" spc="0" dirty="0">
              <a:solidFill>
                <a:srgbClr val="72848E"/>
              </a:solidFill>
              <a:latin typeface="Lato" charset="0"/>
              <a:cs typeface="Lato" charset="0"/>
              <a:sym typeface="Lato Bold"/>
            </a:endParaRPr>
          </a:p>
          <a:p>
            <a:pPr marL="285750" lvl="0" indent="-285750" defTabSz="412740" hangingPunct="1">
              <a:lnSpc>
                <a:spcPct val="100000"/>
              </a:lnSpc>
              <a:spcBef>
                <a:spcPts val="800"/>
              </a:spcBef>
              <a:spcAft>
                <a:spcPts val="800"/>
              </a:spcAft>
              <a:buClr>
                <a:srgbClr val="0060D6"/>
              </a:buClr>
              <a:buFont typeface="Arial" charset="0"/>
              <a:buChar char="•"/>
            </a:pPr>
            <a:r>
              <a:rPr lang="en-US" sz="2200" spc="0" dirty="0">
                <a:solidFill>
                  <a:srgbClr val="72848E"/>
                </a:solidFill>
                <a:latin typeface="Lato" charset="0"/>
                <a:cs typeface="Lato" charset="0"/>
                <a:sym typeface="Lato Bold"/>
              </a:rPr>
              <a:t>Provides multiple card types for displaying data (timeline, transcript, keyword).</a:t>
            </a:r>
          </a:p>
          <a:p>
            <a:pPr marL="285750" lvl="0" indent="-285750" defTabSz="412740" hangingPunct="1">
              <a:lnSpc>
                <a:spcPct val="100000"/>
              </a:lnSpc>
              <a:spcBef>
                <a:spcPts val="800"/>
              </a:spcBef>
              <a:spcAft>
                <a:spcPts val="800"/>
              </a:spcAft>
              <a:buClr>
                <a:srgbClr val="0060D6"/>
              </a:buClr>
              <a:buFont typeface="Arial" charset="0"/>
              <a:buChar char="•"/>
            </a:pPr>
            <a:endParaRPr lang="en-US" sz="2200" spc="0" dirty="0">
              <a:solidFill>
                <a:srgbClr val="72848E"/>
              </a:solidFill>
              <a:latin typeface="Lato" charset="0"/>
              <a:cs typeface="Lato" charset="0"/>
              <a:sym typeface="Lato Bold"/>
            </a:endParaRPr>
          </a:p>
          <a:p>
            <a:pPr marL="285750" lvl="0" indent="-285750" defTabSz="412740" hangingPunct="1">
              <a:lnSpc>
                <a:spcPct val="100000"/>
              </a:lnSpc>
              <a:spcBef>
                <a:spcPts val="800"/>
              </a:spcBef>
              <a:spcAft>
                <a:spcPts val="800"/>
              </a:spcAft>
              <a:buClr>
                <a:srgbClr val="0060D6"/>
              </a:buClr>
              <a:buFont typeface="Arial" charset="0"/>
              <a:buChar char="•"/>
            </a:pPr>
            <a:r>
              <a:rPr lang="en-US" sz="2200" spc="0" dirty="0">
                <a:solidFill>
                  <a:srgbClr val="72848E"/>
                </a:solidFill>
                <a:latin typeface="Lato" charset="0"/>
                <a:cs typeface="Lato" charset="0"/>
                <a:sym typeface="Lato Bold"/>
              </a:rPr>
              <a:t>Uses tightly scoped read / write </a:t>
            </a:r>
            <a:r>
              <a:rPr lang="en-US" sz="2200" spc="0" dirty="0" err="1">
                <a:solidFill>
                  <a:srgbClr val="72848E"/>
                </a:solidFill>
                <a:latin typeface="Lato" charset="0"/>
                <a:cs typeface="Lato" charset="0"/>
                <a:sym typeface="Lato Bold"/>
              </a:rPr>
              <a:t>downscoped</a:t>
            </a:r>
            <a:r>
              <a:rPr lang="en-US" sz="2200" spc="0" dirty="0">
                <a:solidFill>
                  <a:srgbClr val="72848E"/>
                </a:solidFill>
                <a:latin typeface="Lato" charset="0"/>
                <a:cs typeface="Lato" charset="0"/>
                <a:sym typeface="Lato Bold"/>
              </a:rPr>
              <a:t> tokens.</a:t>
            </a:r>
          </a:p>
        </p:txBody>
      </p:sp>
      <p:pic>
        <p:nvPicPr>
          <p:cNvPr id="3" name="Picture 2">
            <a:extLst>
              <a:ext uri="{FF2B5EF4-FFF2-40B4-BE49-F238E27FC236}">
                <a16:creationId xmlns:a16="http://schemas.microsoft.com/office/drawing/2014/main" id="{27C9EC16-87FC-F74E-B219-56646CCC7A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4200" y="498761"/>
            <a:ext cx="8382582" cy="6858000"/>
          </a:xfrm>
          <a:prstGeom prst="rect">
            <a:avLst/>
          </a:prstGeom>
        </p:spPr>
      </p:pic>
    </p:spTree>
    <p:extLst>
      <p:ext uri="{BB962C8B-B14F-4D97-AF65-F5344CB8AC3E}">
        <p14:creationId xmlns:p14="http://schemas.microsoft.com/office/powerpoint/2010/main" val="2849526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5A37BD8-0F0A-5C4E-86CD-671AEDA4C7C2}"/>
              </a:ext>
            </a:extLst>
          </p:cNvPr>
          <p:cNvSpPr>
            <a:spLocks noGrp="1"/>
          </p:cNvSpPr>
          <p:nvPr>
            <p:ph type="title"/>
          </p:nvPr>
        </p:nvSpPr>
        <p:spPr/>
        <p:txBody>
          <a:bodyPr/>
          <a:lstStyle/>
          <a:p>
            <a:r>
              <a:rPr lang="en-US" dirty="0"/>
              <a:t>Example Skills Metadata Enhancement (Audio Data)</a:t>
            </a:r>
          </a:p>
        </p:txBody>
      </p:sp>
      <p:pic>
        <p:nvPicPr>
          <p:cNvPr id="10" name="Picture 9">
            <a:extLst>
              <a:ext uri="{FF2B5EF4-FFF2-40B4-BE49-F238E27FC236}">
                <a16:creationId xmlns:a16="http://schemas.microsoft.com/office/drawing/2014/main" id="{D169059A-238D-E748-BDDD-679F04B202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880" y="1598668"/>
            <a:ext cx="4063817" cy="5122872"/>
          </a:xfrm>
          <a:prstGeom prst="rect">
            <a:avLst/>
          </a:prstGeom>
        </p:spPr>
      </p:pic>
      <p:pic>
        <p:nvPicPr>
          <p:cNvPr id="12" name="Picture 11">
            <a:extLst>
              <a:ext uri="{FF2B5EF4-FFF2-40B4-BE49-F238E27FC236}">
                <a16:creationId xmlns:a16="http://schemas.microsoft.com/office/drawing/2014/main" id="{9ADFC849-0AA9-8845-8D0A-629E251754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3979" y="1589802"/>
            <a:ext cx="4150020" cy="4839637"/>
          </a:xfrm>
          <a:prstGeom prst="rect">
            <a:avLst/>
          </a:prstGeom>
        </p:spPr>
      </p:pic>
      <p:pic>
        <p:nvPicPr>
          <p:cNvPr id="14" name="Picture 13">
            <a:extLst>
              <a:ext uri="{FF2B5EF4-FFF2-40B4-BE49-F238E27FC236}">
                <a16:creationId xmlns:a16="http://schemas.microsoft.com/office/drawing/2014/main" id="{DDDD0FD8-8E09-334E-B63F-3D2F9BC05F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882" y="1603169"/>
            <a:ext cx="2739366" cy="5266706"/>
          </a:xfrm>
          <a:prstGeom prst="rect">
            <a:avLst/>
          </a:prstGeom>
        </p:spPr>
      </p:pic>
    </p:spTree>
    <p:extLst>
      <p:ext uri="{BB962C8B-B14F-4D97-AF65-F5344CB8AC3E}">
        <p14:creationId xmlns:p14="http://schemas.microsoft.com/office/powerpoint/2010/main" val="3398811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1"/>
          </p:nvPr>
        </p:nvSpPr>
        <p:spPr>
          <a:xfrm>
            <a:off x="3815168" y="4431266"/>
            <a:ext cx="4576323" cy="552451"/>
          </a:xfrm>
        </p:spPr>
        <p:txBody>
          <a:bodyPr/>
          <a:lstStyle/>
          <a:p>
            <a:r>
              <a:rPr lang="en-US" dirty="0"/>
              <a:t>Middleware</a:t>
            </a:r>
          </a:p>
        </p:txBody>
      </p:sp>
      <p:sp>
        <p:nvSpPr>
          <p:cNvPr id="5" name="Text Placeholder 4"/>
          <p:cNvSpPr>
            <a:spLocks noGrp="1"/>
          </p:cNvSpPr>
          <p:nvPr>
            <p:ph type="body" sz="quarter" idx="25"/>
          </p:nvPr>
        </p:nvSpPr>
        <p:spPr>
          <a:xfrm>
            <a:off x="-134586" y="4431266"/>
            <a:ext cx="4576323" cy="552451"/>
          </a:xfrm>
        </p:spPr>
        <p:txBody>
          <a:bodyPr/>
          <a:lstStyle/>
          <a:p>
            <a:r>
              <a:rPr lang="en-US" dirty="0"/>
              <a:t>File Upload</a:t>
            </a:r>
          </a:p>
        </p:txBody>
      </p:sp>
      <p:sp>
        <p:nvSpPr>
          <p:cNvPr id="7" name="Text Placeholder 6"/>
          <p:cNvSpPr>
            <a:spLocks noGrp="1"/>
          </p:cNvSpPr>
          <p:nvPr>
            <p:ph type="body" sz="quarter" idx="29"/>
          </p:nvPr>
        </p:nvSpPr>
        <p:spPr>
          <a:xfrm>
            <a:off x="7714634" y="4431266"/>
            <a:ext cx="4576323" cy="552451"/>
          </a:xfrm>
        </p:spPr>
        <p:txBody>
          <a:bodyPr/>
          <a:lstStyle/>
          <a:p>
            <a:r>
              <a:rPr lang="en-US" dirty="0"/>
              <a:t>Machine Learning</a:t>
            </a:r>
          </a:p>
        </p:txBody>
      </p:sp>
      <p:sp>
        <p:nvSpPr>
          <p:cNvPr id="8" name="Text Placeholder 7"/>
          <p:cNvSpPr>
            <a:spLocks noGrp="1"/>
          </p:cNvSpPr>
          <p:nvPr>
            <p:ph type="body" sz="quarter" idx="30"/>
          </p:nvPr>
        </p:nvSpPr>
        <p:spPr>
          <a:xfrm>
            <a:off x="8398581" y="5131885"/>
            <a:ext cx="3237469" cy="1261667"/>
          </a:xfrm>
        </p:spPr>
        <p:txBody>
          <a:bodyPr/>
          <a:lstStyle/>
          <a:p>
            <a:r>
              <a:rPr lang="en-US" dirty="0"/>
              <a:t>The machine learning system will take in the contents of a Box file, run analysis of the data, and respond with the enhanced metadata to the middleware layer.</a:t>
            </a:r>
          </a:p>
        </p:txBody>
      </p:sp>
      <p:sp>
        <p:nvSpPr>
          <p:cNvPr id="9" name="Text Placeholder 8"/>
          <p:cNvSpPr>
            <a:spLocks noGrp="1"/>
          </p:cNvSpPr>
          <p:nvPr>
            <p:ph type="body" sz="quarter" idx="31"/>
          </p:nvPr>
        </p:nvSpPr>
        <p:spPr>
          <a:xfrm>
            <a:off x="4374292" y="5131885"/>
            <a:ext cx="3398108" cy="1261667"/>
          </a:xfrm>
        </p:spPr>
        <p:txBody>
          <a:bodyPr/>
          <a:lstStyle/>
          <a:p>
            <a:r>
              <a:rPr lang="en-US" dirty="0"/>
              <a:t>The middleware layer works as an intermediary between the Box file and ML system. It sends the file info the the ML system and updates the Box file metadata with its response.</a:t>
            </a:r>
          </a:p>
        </p:txBody>
      </p:sp>
      <p:sp>
        <p:nvSpPr>
          <p:cNvPr id="10" name="Text Placeholder 9"/>
          <p:cNvSpPr>
            <a:spLocks noGrp="1"/>
          </p:cNvSpPr>
          <p:nvPr>
            <p:ph type="body" sz="quarter" idx="32"/>
          </p:nvPr>
        </p:nvSpPr>
        <p:spPr>
          <a:xfrm>
            <a:off x="462656" y="5131885"/>
            <a:ext cx="3249827" cy="1261667"/>
          </a:xfrm>
        </p:spPr>
        <p:txBody>
          <a:bodyPr/>
          <a:lstStyle/>
          <a:p>
            <a:r>
              <a:rPr lang="en-US" dirty="0"/>
              <a:t>The skills process is triggered when a new or updated file is uploaded to Box. An event is sent to a specified endpoint with file access information.</a:t>
            </a:r>
          </a:p>
        </p:txBody>
      </p:sp>
      <p:sp>
        <p:nvSpPr>
          <p:cNvPr id="14" name="Title 1">
            <a:extLst>
              <a:ext uri="{FF2B5EF4-FFF2-40B4-BE49-F238E27FC236}">
                <a16:creationId xmlns:a16="http://schemas.microsoft.com/office/drawing/2014/main" id="{A07D99BB-9A8D-7D48-95CD-6167FBA380D9}"/>
              </a:ext>
            </a:extLst>
          </p:cNvPr>
          <p:cNvSpPr txBox="1">
            <a:spLocks/>
          </p:cNvSpPr>
          <p:nvPr/>
        </p:nvSpPr>
        <p:spPr>
          <a:xfrm>
            <a:off x="609600" y="897440"/>
            <a:ext cx="10972800" cy="546732"/>
          </a:xfrm>
          <a:prstGeom prst="rect">
            <a:avLst/>
          </a:prstGeom>
        </p:spPr>
        <p:txBody>
          <a:bodyPr anchor="t"/>
          <a:lstStyle>
            <a:lvl1pPr marL="0" marR="0" indent="0" algn="l" defTabSz="412740" rtl="0" latinLnBrk="0">
              <a:lnSpc>
                <a:spcPct val="100000"/>
              </a:lnSpc>
              <a:spcBef>
                <a:spcPts val="0"/>
              </a:spcBef>
              <a:spcAft>
                <a:spcPts val="0"/>
              </a:spcAft>
              <a:buClrTx/>
              <a:buSzTx/>
              <a:buFontTx/>
              <a:buNone/>
              <a:tabLst/>
              <a:defRPr kumimoji="0" sz="3200" b="0" i="0" u="none" strike="noStrike" cap="none" spc="0" normalizeH="0" baseline="0">
                <a:ln>
                  <a:noFill/>
                </a:ln>
                <a:solidFill>
                  <a:schemeClr val="bg1"/>
                </a:solidFill>
                <a:effectLst/>
                <a:uFillTx/>
                <a:latin typeface="+mj-lt"/>
                <a:ea typeface="Lato Heavy"/>
                <a:cs typeface="Lato Heavy"/>
                <a:sym typeface="BrownStd-Light"/>
              </a:defRPr>
            </a:lvl1pPr>
            <a:lvl2pPr marL="0" marR="0" indent="114297"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2pPr>
            <a:lvl3pPr marL="0" marR="0" indent="228594"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3pPr>
            <a:lvl4pPr marL="0" marR="0" indent="342891"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4pPr>
            <a:lvl5pPr marL="0" marR="0" indent="457189"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5pPr>
            <a:lvl6pPr marL="0" marR="0" indent="571486"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6pPr>
            <a:lvl7pPr marL="0" marR="0" indent="685783"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7pPr>
            <a:lvl8pPr marL="0" marR="0" indent="800080"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8pPr>
            <a:lvl9pPr marL="0" marR="0" indent="914377" algn="l" defTabSz="412740" rtl="0" latinLnBrk="0">
              <a:lnSpc>
                <a:spcPct val="100000"/>
              </a:lnSpc>
              <a:spcBef>
                <a:spcPts val="0"/>
              </a:spcBef>
              <a:spcAft>
                <a:spcPts val="0"/>
              </a:spcAft>
              <a:buClrTx/>
              <a:buSzTx/>
              <a:buFontTx/>
              <a:buNone/>
              <a:tabLst/>
              <a:defRPr sz="4000" b="0" i="0" u="none" strike="noStrike" cap="none" spc="0" baseline="0">
                <a:ln>
                  <a:noFill/>
                </a:ln>
                <a:solidFill>
                  <a:srgbClr val="171F25">
                    <a:alpha val="80018"/>
                  </a:srgbClr>
                </a:solidFill>
                <a:uFillTx/>
                <a:latin typeface="Lato Heavy"/>
                <a:ea typeface="Lato Heavy"/>
                <a:cs typeface="Lato Heavy"/>
                <a:sym typeface="Lato Heavy"/>
              </a:defRPr>
            </a:lvl9pPr>
          </a:lstStyle>
          <a:p>
            <a:pPr hangingPunct="1"/>
            <a:r>
              <a:rPr lang="en-US" dirty="0">
                <a:solidFill>
                  <a:schemeClr val="tx1"/>
                </a:solidFill>
              </a:rPr>
              <a:t>Skills Workflow</a:t>
            </a:r>
          </a:p>
        </p:txBody>
      </p:sp>
      <p:pic>
        <p:nvPicPr>
          <p:cNvPr id="12" name="Picture 11">
            <a:extLst>
              <a:ext uri="{FF2B5EF4-FFF2-40B4-BE49-F238E27FC236}">
                <a16:creationId xmlns:a16="http://schemas.microsoft.com/office/drawing/2014/main" id="{08AB6AA3-40D6-DB4C-BFAA-43A34FD11398}"/>
              </a:ext>
            </a:extLst>
          </p:cNvPr>
          <p:cNvPicPr>
            <a:picLocks noChangeAspect="1"/>
          </p:cNvPicPr>
          <p:nvPr/>
        </p:nvPicPr>
        <p:blipFill>
          <a:blip r:embed="rId3"/>
          <a:stretch>
            <a:fillRect/>
          </a:stretch>
        </p:blipFill>
        <p:spPr>
          <a:xfrm>
            <a:off x="1097929" y="2100874"/>
            <a:ext cx="2111291" cy="2111291"/>
          </a:xfrm>
          <a:prstGeom prst="rect">
            <a:avLst/>
          </a:prstGeom>
        </p:spPr>
      </p:pic>
      <p:pic>
        <p:nvPicPr>
          <p:cNvPr id="15" name="Picture 14">
            <a:extLst>
              <a:ext uri="{FF2B5EF4-FFF2-40B4-BE49-F238E27FC236}">
                <a16:creationId xmlns:a16="http://schemas.microsoft.com/office/drawing/2014/main" id="{9AB22402-CE92-7A4A-ACE6-257982723160}"/>
              </a:ext>
            </a:extLst>
          </p:cNvPr>
          <p:cNvPicPr>
            <a:picLocks noChangeAspect="1"/>
          </p:cNvPicPr>
          <p:nvPr/>
        </p:nvPicPr>
        <p:blipFill>
          <a:blip r:embed="rId4"/>
          <a:stretch>
            <a:fillRect/>
          </a:stretch>
        </p:blipFill>
        <p:spPr>
          <a:xfrm>
            <a:off x="4872254" y="1954999"/>
            <a:ext cx="2402183" cy="2402183"/>
          </a:xfrm>
          <a:prstGeom prst="rect">
            <a:avLst/>
          </a:prstGeom>
        </p:spPr>
      </p:pic>
      <p:pic>
        <p:nvPicPr>
          <p:cNvPr id="16" name="Picture 15">
            <a:extLst>
              <a:ext uri="{FF2B5EF4-FFF2-40B4-BE49-F238E27FC236}">
                <a16:creationId xmlns:a16="http://schemas.microsoft.com/office/drawing/2014/main" id="{FC2328D0-9ED4-7247-B002-78F32A6A2212}"/>
              </a:ext>
            </a:extLst>
          </p:cNvPr>
          <p:cNvPicPr>
            <a:picLocks noChangeAspect="1"/>
          </p:cNvPicPr>
          <p:nvPr/>
        </p:nvPicPr>
        <p:blipFill>
          <a:blip r:embed="rId5"/>
          <a:stretch>
            <a:fillRect/>
          </a:stretch>
        </p:blipFill>
        <p:spPr>
          <a:xfrm>
            <a:off x="8976164" y="2114939"/>
            <a:ext cx="2082301" cy="2082301"/>
          </a:xfrm>
          <a:prstGeom prst="rect">
            <a:avLst/>
          </a:prstGeom>
        </p:spPr>
      </p:pic>
      <p:cxnSp>
        <p:nvCxnSpPr>
          <p:cNvPr id="17" name="Straight Arrow Connector 16">
            <a:extLst>
              <a:ext uri="{FF2B5EF4-FFF2-40B4-BE49-F238E27FC236}">
                <a16:creationId xmlns:a16="http://schemas.microsoft.com/office/drawing/2014/main" id="{C5B7F67A-C514-FA45-97AD-6751FC1B1F88}"/>
              </a:ext>
            </a:extLst>
          </p:cNvPr>
          <p:cNvCxnSpPr>
            <a:cxnSpLocks/>
          </p:cNvCxnSpPr>
          <p:nvPr/>
        </p:nvCxnSpPr>
        <p:spPr>
          <a:xfrm>
            <a:off x="3479472" y="3058560"/>
            <a:ext cx="1376047" cy="0"/>
          </a:xfrm>
          <a:prstGeom prst="straightConnector1">
            <a:avLst/>
          </a:prstGeom>
          <a:noFill/>
          <a:ln w="50800" cap="flat">
            <a:solidFill>
              <a:srgbClr val="4D4E4F"/>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875D1C19-6F62-844C-B800-A4CD802D13B7}"/>
              </a:ext>
            </a:extLst>
          </p:cNvPr>
          <p:cNvCxnSpPr>
            <a:cxnSpLocks/>
          </p:cNvCxnSpPr>
          <p:nvPr/>
        </p:nvCxnSpPr>
        <p:spPr>
          <a:xfrm flipH="1">
            <a:off x="3467597" y="3630844"/>
            <a:ext cx="1376047" cy="0"/>
          </a:xfrm>
          <a:prstGeom prst="straightConnector1">
            <a:avLst/>
          </a:prstGeom>
          <a:noFill/>
          <a:ln w="50800" cap="flat">
            <a:solidFill>
              <a:srgbClr val="4D4E4F"/>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9" name="Rectangle 18">
            <a:extLst>
              <a:ext uri="{FF2B5EF4-FFF2-40B4-BE49-F238E27FC236}">
                <a16:creationId xmlns:a16="http://schemas.microsoft.com/office/drawing/2014/main" id="{88C2ACE8-A56B-3F4D-B81F-C80159E1B11F}"/>
              </a:ext>
            </a:extLst>
          </p:cNvPr>
          <p:cNvSpPr/>
          <p:nvPr/>
        </p:nvSpPr>
        <p:spPr>
          <a:xfrm>
            <a:off x="3467596" y="2641201"/>
            <a:ext cx="1376047" cy="286232"/>
          </a:xfrm>
          <a:prstGeom prst="rect">
            <a:avLst/>
          </a:prstGeom>
        </p:spPr>
        <p:txBody>
          <a:bodyPr wrap="square">
            <a:spAutoFit/>
          </a:bodyPr>
          <a:lstStyle/>
          <a:p>
            <a:pPr algn="ctr"/>
            <a:r>
              <a:rPr lang="en-US" sz="1400" dirty="0">
                <a:latin typeface="+mn-lt"/>
                <a:ea typeface="Montserrat" charset="0"/>
                <a:cs typeface="Montserrat" charset="0"/>
              </a:rPr>
              <a:t>Event</a:t>
            </a:r>
            <a:endParaRPr lang="en-US" sz="1400" dirty="0">
              <a:latin typeface="+mn-lt"/>
            </a:endParaRPr>
          </a:p>
        </p:txBody>
      </p:sp>
      <p:sp>
        <p:nvSpPr>
          <p:cNvPr id="20" name="Rectangle 19">
            <a:extLst>
              <a:ext uri="{FF2B5EF4-FFF2-40B4-BE49-F238E27FC236}">
                <a16:creationId xmlns:a16="http://schemas.microsoft.com/office/drawing/2014/main" id="{0003FC6F-E440-4B4A-93A7-953C56D491AB}"/>
              </a:ext>
            </a:extLst>
          </p:cNvPr>
          <p:cNvSpPr/>
          <p:nvPr/>
        </p:nvSpPr>
        <p:spPr>
          <a:xfrm>
            <a:off x="3479472" y="3779013"/>
            <a:ext cx="1364172" cy="286232"/>
          </a:xfrm>
          <a:prstGeom prst="rect">
            <a:avLst/>
          </a:prstGeom>
        </p:spPr>
        <p:txBody>
          <a:bodyPr wrap="square">
            <a:spAutoFit/>
          </a:bodyPr>
          <a:lstStyle/>
          <a:p>
            <a:pPr algn="ctr"/>
            <a:r>
              <a:rPr lang="en-US" sz="1400" dirty="0">
                <a:latin typeface="+mn-lt"/>
                <a:ea typeface="Montserrat" charset="0"/>
                <a:cs typeface="Montserrat" charset="0"/>
              </a:rPr>
              <a:t>Metadata</a:t>
            </a:r>
            <a:endParaRPr lang="en-US" sz="1400" dirty="0">
              <a:latin typeface="+mn-lt"/>
            </a:endParaRPr>
          </a:p>
        </p:txBody>
      </p:sp>
      <p:cxnSp>
        <p:nvCxnSpPr>
          <p:cNvPr id="23" name="Straight Arrow Connector 22">
            <a:extLst>
              <a:ext uri="{FF2B5EF4-FFF2-40B4-BE49-F238E27FC236}">
                <a16:creationId xmlns:a16="http://schemas.microsoft.com/office/drawing/2014/main" id="{EFA7EA4D-FF14-A747-A52B-5D4DD90C9B55}"/>
              </a:ext>
            </a:extLst>
          </p:cNvPr>
          <p:cNvCxnSpPr>
            <a:cxnSpLocks/>
          </p:cNvCxnSpPr>
          <p:nvPr/>
        </p:nvCxnSpPr>
        <p:spPr>
          <a:xfrm>
            <a:off x="7413892" y="3058560"/>
            <a:ext cx="1376047" cy="0"/>
          </a:xfrm>
          <a:prstGeom prst="straightConnector1">
            <a:avLst/>
          </a:prstGeom>
          <a:noFill/>
          <a:ln w="50800" cap="flat">
            <a:solidFill>
              <a:srgbClr val="4D4E4F"/>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633E8A7D-E364-7F41-8B21-6333A6C5A551}"/>
              </a:ext>
            </a:extLst>
          </p:cNvPr>
          <p:cNvCxnSpPr>
            <a:cxnSpLocks/>
          </p:cNvCxnSpPr>
          <p:nvPr/>
        </p:nvCxnSpPr>
        <p:spPr>
          <a:xfrm flipH="1">
            <a:off x="7402017" y="3630844"/>
            <a:ext cx="1376047" cy="0"/>
          </a:xfrm>
          <a:prstGeom prst="straightConnector1">
            <a:avLst/>
          </a:prstGeom>
          <a:noFill/>
          <a:ln w="50800" cap="flat">
            <a:solidFill>
              <a:srgbClr val="4D4E4F"/>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5" name="Rectangle 24">
            <a:extLst>
              <a:ext uri="{FF2B5EF4-FFF2-40B4-BE49-F238E27FC236}">
                <a16:creationId xmlns:a16="http://schemas.microsoft.com/office/drawing/2014/main" id="{0C8D213A-7857-834B-B7E1-1CA31B6AAAC7}"/>
              </a:ext>
            </a:extLst>
          </p:cNvPr>
          <p:cNvSpPr/>
          <p:nvPr/>
        </p:nvSpPr>
        <p:spPr>
          <a:xfrm>
            <a:off x="7402016" y="2641201"/>
            <a:ext cx="1376047" cy="286232"/>
          </a:xfrm>
          <a:prstGeom prst="rect">
            <a:avLst/>
          </a:prstGeom>
        </p:spPr>
        <p:txBody>
          <a:bodyPr wrap="square">
            <a:spAutoFit/>
          </a:bodyPr>
          <a:lstStyle/>
          <a:p>
            <a:pPr algn="ctr"/>
            <a:r>
              <a:rPr lang="en-US" sz="1400" dirty="0">
                <a:latin typeface="+mn-lt"/>
                <a:ea typeface="Montserrat" charset="0"/>
                <a:cs typeface="Montserrat" charset="0"/>
              </a:rPr>
              <a:t>Execute</a:t>
            </a:r>
            <a:endParaRPr lang="en-US" sz="1400" dirty="0">
              <a:latin typeface="+mn-lt"/>
            </a:endParaRPr>
          </a:p>
        </p:txBody>
      </p:sp>
      <p:sp>
        <p:nvSpPr>
          <p:cNvPr id="26" name="Rectangle 25">
            <a:extLst>
              <a:ext uri="{FF2B5EF4-FFF2-40B4-BE49-F238E27FC236}">
                <a16:creationId xmlns:a16="http://schemas.microsoft.com/office/drawing/2014/main" id="{B775DD80-286A-2742-A787-E037DD8C815F}"/>
              </a:ext>
            </a:extLst>
          </p:cNvPr>
          <p:cNvSpPr/>
          <p:nvPr/>
        </p:nvSpPr>
        <p:spPr>
          <a:xfrm>
            <a:off x="7413892" y="3779013"/>
            <a:ext cx="1364172" cy="286232"/>
          </a:xfrm>
          <a:prstGeom prst="rect">
            <a:avLst/>
          </a:prstGeom>
        </p:spPr>
        <p:txBody>
          <a:bodyPr wrap="square">
            <a:spAutoFit/>
          </a:bodyPr>
          <a:lstStyle/>
          <a:p>
            <a:pPr algn="ctr"/>
            <a:r>
              <a:rPr lang="en-US" sz="1400" dirty="0">
                <a:latin typeface="+mn-lt"/>
                <a:ea typeface="Montserrat" charset="0"/>
                <a:cs typeface="Montserrat" charset="0"/>
              </a:rPr>
              <a:t>Callback</a:t>
            </a:r>
            <a:endParaRPr lang="en-US" sz="1400" dirty="0">
              <a:latin typeface="+mn-lt"/>
            </a:endParaRPr>
          </a:p>
        </p:txBody>
      </p:sp>
    </p:spTree>
    <p:extLst>
      <p:ext uri="{BB962C8B-B14F-4D97-AF65-F5344CB8AC3E}">
        <p14:creationId xmlns:p14="http://schemas.microsoft.com/office/powerpoint/2010/main" val="788781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par>
                                <p:cTn id="24" presetID="10" presetClass="entr" presetSubtype="0" fill="hold"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5" grpId="0"/>
      <p:bldP spid="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Sample Application</a:t>
            </a:r>
          </a:p>
        </p:txBody>
      </p:sp>
    </p:spTree>
    <p:extLst>
      <p:ext uri="{BB962C8B-B14F-4D97-AF65-F5344CB8AC3E}">
        <p14:creationId xmlns:p14="http://schemas.microsoft.com/office/powerpoint/2010/main" val="15871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3.xml.rels><?xml version="1.0" encoding="UTF-8" standalone="yes"?>
<Relationships xmlns="http://schemas.openxmlformats.org/package/2006/relationships"><Relationship Id="rId1" Type="http://schemas.openxmlformats.org/officeDocument/2006/relationships/image" Target="../media/image9.png"/></Relationships>
</file>

<file path=ppt/theme/theme1.xml><?xml version="1.0" encoding="utf-8"?>
<a:theme xmlns:a="http://schemas.openxmlformats.org/drawingml/2006/main" name="Master">
  <a:themeElements>
    <a:clrScheme name="Custom 4">
      <a:dk1>
        <a:srgbClr val="151F26"/>
      </a:dk1>
      <a:lt1>
        <a:srgbClr val="FEFFFF"/>
      </a:lt1>
      <a:dk2>
        <a:srgbClr val="72848E"/>
      </a:dk2>
      <a:lt2>
        <a:srgbClr val="E9EEF3"/>
      </a:lt2>
      <a:accent1>
        <a:srgbClr val="0061D5"/>
      </a:accent1>
      <a:accent2>
        <a:srgbClr val="5B95E3"/>
      </a:accent2>
      <a:accent3>
        <a:srgbClr val="0025B2"/>
      </a:accent3>
      <a:accent4>
        <a:srgbClr val="00047C"/>
      </a:accent4>
      <a:accent5>
        <a:srgbClr val="8FB7EC"/>
      </a:accent5>
      <a:accent6>
        <a:srgbClr val="FF2607"/>
      </a:accent6>
      <a:hlink>
        <a:srgbClr val="0061D5"/>
      </a:hlink>
      <a:folHlink>
        <a:srgbClr val="C3D1D9"/>
      </a:folHlink>
    </a:clrScheme>
    <a:fontScheme name="Test">
      <a:majorFont>
        <a:latin typeface="Lato Light"/>
        <a:ea typeface=""/>
        <a:cs typeface=""/>
      </a:majorFont>
      <a:minorFont>
        <a:latin typeface="Lato"/>
        <a:ea typeface=""/>
        <a:cs typefac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137160" tIns="91440" rIns="137160" bIns="91440" numCol="1" spcCol="38100" rtlCol="0" anchor="t">
        <a:normAutofit/>
      </a:bodyPr>
      <a:lstStyle>
        <a:defPPr marL="0" marR="0" indent="0" defTabSz="609600" rtl="0" fontAlgn="auto" latinLnBrk="0" hangingPunct="0">
          <a:lnSpc>
            <a:spcPct val="100000"/>
          </a:lnSpc>
          <a:spcBef>
            <a:spcPts val="0"/>
          </a:spcBef>
          <a:spcAft>
            <a:spcPts val="0"/>
          </a:spcAft>
          <a:buClrTx/>
          <a:buSzTx/>
          <a:buFontTx/>
          <a:buNone/>
          <a:tabLst/>
          <a:defRPr kumimoji="0" sz="2800" b="0" i="0" u="none" strike="noStrike" cap="none" spc="0" normalizeH="0" baseline="0" dirty="0" smtClean="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defRPr>
        </a:def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ln w="25400">
          <a:miter lim="400000"/>
        </a:ln>
        <a:extLst>
          <a:ext uri="{C572A759-6A51-4108-AA02-DFA0A04FC94B}">
            <ma14:wrappingTextBoxFlag xmlns:ma14="http://schemas.microsoft.com/office/mac/drawingml/2011/main" xmlns="" val="1"/>
          </a:ext>
        </a:extLst>
      </a:spPr>
      <a:bodyPr wrap="square" lIns="45720" tIns="45720" rIns="45720" bIns="45720" rtlCol="0">
        <a:spAutoFit/>
      </a:bodyPr>
      <a:lstStyle>
        <a:defPPr>
          <a:lnSpc>
            <a:spcPct val="100000"/>
          </a:lnSpc>
          <a:spcBef>
            <a:spcPts val="675"/>
          </a:spcBef>
          <a:defRPr sz="1400" spc="0" dirty="0" err="1" smtClean="0">
            <a:solidFill>
              <a:srgbClr val="72848E"/>
            </a:solidFill>
            <a:latin typeface="+mn-lt"/>
            <a:ea typeface="Lato Light" charset="0"/>
            <a:cs typeface="Lato Light" charset="0"/>
            <a:sym typeface="Lato Light"/>
          </a:defRPr>
        </a:defPPr>
      </a:lstStyle>
    </a:txDef>
  </a:objectDefaults>
  <a:extraClrSchemeLst/>
</a:theme>
</file>

<file path=ppt/theme/theme2.xml><?xml version="1.0" encoding="utf-8"?>
<a:theme xmlns:a="http://schemas.openxmlformats.org/drawingml/2006/main" name="1_Master">
  <a:themeElements>
    <a:clrScheme name="Custom 4">
      <a:dk1>
        <a:srgbClr val="151F26"/>
      </a:dk1>
      <a:lt1>
        <a:srgbClr val="FEFFFF"/>
      </a:lt1>
      <a:dk2>
        <a:srgbClr val="72848E"/>
      </a:dk2>
      <a:lt2>
        <a:srgbClr val="E9EEF3"/>
      </a:lt2>
      <a:accent1>
        <a:srgbClr val="0061D5"/>
      </a:accent1>
      <a:accent2>
        <a:srgbClr val="5B95E3"/>
      </a:accent2>
      <a:accent3>
        <a:srgbClr val="0025B2"/>
      </a:accent3>
      <a:accent4>
        <a:srgbClr val="00047C"/>
      </a:accent4>
      <a:accent5>
        <a:srgbClr val="8FB7EC"/>
      </a:accent5>
      <a:accent6>
        <a:srgbClr val="FF2607"/>
      </a:accent6>
      <a:hlink>
        <a:srgbClr val="0061D5"/>
      </a:hlink>
      <a:folHlink>
        <a:srgbClr val="C3D1D9"/>
      </a:folHlink>
    </a:clrScheme>
    <a:fontScheme name="Test">
      <a:majorFont>
        <a:latin typeface="Lato Light"/>
        <a:ea typeface=""/>
        <a:cs typeface=""/>
      </a:majorFont>
      <a:minorFont>
        <a:latin typeface="Lato"/>
        <a:ea typeface=""/>
        <a:cs typefac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137160" tIns="91440" rIns="137160" bIns="91440" numCol="1" spcCol="38100" rtlCol="0" anchor="t">
        <a:normAutofit/>
      </a:bodyPr>
      <a:lstStyle>
        <a:defPPr marL="0" marR="0" indent="0" defTabSz="609600" rtl="0" fontAlgn="auto" latinLnBrk="0" hangingPunct="0">
          <a:lnSpc>
            <a:spcPct val="100000"/>
          </a:lnSpc>
          <a:spcBef>
            <a:spcPts val="0"/>
          </a:spcBef>
          <a:spcAft>
            <a:spcPts val="0"/>
          </a:spcAft>
          <a:buClrTx/>
          <a:buSzTx/>
          <a:buFontTx/>
          <a:buNone/>
          <a:tabLst/>
          <a:defRPr kumimoji="0" sz="2800" b="0" i="0" u="none" strike="noStrike" cap="none" spc="0" normalizeH="0" baseline="0" dirty="0" smtClean="0">
            <a:ln>
              <a:noFill/>
            </a:ln>
            <a:solidFill>
              <a:srgbClr val="FFFFFF"/>
            </a:solidFill>
            <a:effectLst>
              <a:outerShdw blurRad="38100" dist="12700" dir="5400000" rotWithShape="0">
                <a:srgbClr val="000000">
                  <a:alpha val="50000"/>
                </a:srgbClr>
              </a:outerShdw>
            </a:effectLst>
            <a:uFillTx/>
            <a:latin typeface="+mn-lt"/>
            <a:ea typeface="Gill Sans"/>
            <a:cs typeface="Gill Sans"/>
            <a:sym typeface="Gill Sans"/>
          </a:defRPr>
        </a:def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ln w="25400">
          <a:miter lim="400000"/>
        </a:ln>
        <a:extLst>
          <a:ext uri="{C572A759-6A51-4108-AA02-DFA0A04FC94B}">
            <ma14:wrappingTextBoxFlag xmlns:ma14="http://schemas.microsoft.com/office/mac/drawingml/2011/main" xmlns="" val="1"/>
          </a:ext>
        </a:extLst>
      </a:spPr>
      <a:bodyPr wrap="square" lIns="45720" tIns="45720" rIns="45720" bIns="45720" rtlCol="0">
        <a:spAutoFit/>
      </a:bodyPr>
      <a:lstStyle>
        <a:defPPr>
          <a:lnSpc>
            <a:spcPct val="100000"/>
          </a:lnSpc>
          <a:spcBef>
            <a:spcPts val="675"/>
          </a:spcBef>
          <a:defRPr sz="1400" spc="0" dirty="0" err="1" smtClean="0">
            <a:solidFill>
              <a:srgbClr val="72848E"/>
            </a:solidFill>
            <a:latin typeface="+mn-lt"/>
            <a:ea typeface="Lato Light" charset="0"/>
            <a:cs typeface="Lato Light" charset="0"/>
            <a:sym typeface="Lato Light"/>
          </a:defRPr>
        </a:defPPr>
      </a:lstStyle>
    </a:txDef>
  </a:objectDefaults>
  <a:extraClrSchemeLst/>
</a:theme>
</file>

<file path=ppt/theme/theme3.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BrownStd-Light"/>
        <a:ea typeface="BrownStd-Light"/>
        <a:cs typeface="BrownStd-Light"/>
      </a:majorFont>
      <a:minorFont>
        <a:latin typeface="Lato Light"/>
        <a:ea typeface="Lato Light"/>
        <a:cs typeface="Lato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6096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609600" rtl="0" fontAlgn="auto" latinLnBrk="0" hangingPunct="0">
          <a:lnSpc>
            <a:spcPct val="90000"/>
          </a:lnSpc>
          <a:spcBef>
            <a:spcPts val="4500"/>
          </a:spcBef>
          <a:spcAft>
            <a:spcPts val="0"/>
          </a:spcAft>
          <a:buClrTx/>
          <a:buSzTx/>
          <a:buFontTx/>
          <a:buNone/>
          <a:tabLst/>
          <a:defRPr kumimoji="0" sz="6000" b="0" i="0" u="none" strike="noStrike" cap="none" spc="-119" normalizeH="0" baseline="0">
            <a:ln>
              <a:noFill/>
            </a:ln>
            <a:solidFill>
              <a:srgbClr val="323333"/>
            </a:solidFill>
            <a:effectLst/>
            <a:uFillTx/>
            <a:latin typeface="+mj-lt"/>
            <a:ea typeface="+mj-ea"/>
            <a:cs typeface="+mj-cs"/>
            <a:sym typeface="BrownStd-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35041</TotalTime>
  <Words>230</Words>
  <Application>Microsoft Macintosh PowerPoint</Application>
  <PresentationFormat>Widescreen</PresentationFormat>
  <Paragraphs>33</Paragraphs>
  <Slides>9</Slides>
  <Notes>5</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9</vt:i4>
      </vt:variant>
    </vt:vector>
  </HeadingPairs>
  <TitlesOfParts>
    <vt:vector size="27" baseType="lpstr">
      <vt:lpstr>.AppleSystemUIFont</vt:lpstr>
      <vt:lpstr>Andale Mono</vt:lpstr>
      <vt:lpstr>Arial</vt:lpstr>
      <vt:lpstr>BrownStd-Light</vt:lpstr>
      <vt:lpstr>Calibri Light</vt:lpstr>
      <vt:lpstr>Georgia</vt:lpstr>
      <vt:lpstr>Gill Sans</vt:lpstr>
      <vt:lpstr>Helvetica Light</vt:lpstr>
      <vt:lpstr>Lato</vt:lpstr>
      <vt:lpstr>Lato Bold</vt:lpstr>
      <vt:lpstr>Lato Heavy</vt:lpstr>
      <vt:lpstr>Lato Light</vt:lpstr>
      <vt:lpstr>Lato Regular</vt:lpstr>
      <vt:lpstr>Lucida Grande</vt:lpstr>
      <vt:lpstr>Montserrat</vt:lpstr>
      <vt:lpstr>Roboto</vt:lpstr>
      <vt:lpstr>Master</vt:lpstr>
      <vt:lpstr>1_Master</vt:lpstr>
      <vt:lpstr>Box Platform Developer Workshop</vt:lpstr>
      <vt:lpstr>Advanced Automation and  Machine Learning</vt:lpstr>
      <vt:lpstr>Skills</vt:lpstr>
      <vt:lpstr>PowerPoint Presentation</vt:lpstr>
      <vt:lpstr>Custom Skills</vt:lpstr>
      <vt:lpstr>PowerPoint Presentation</vt:lpstr>
      <vt:lpstr>Example Skills Metadata Enhancement (Audio Data)</vt:lpstr>
      <vt:lpstr>PowerPoint Presentation</vt:lpstr>
      <vt:lpstr>Sample Application</vt:lpstr>
    </vt:vector>
  </TitlesOfParts>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Overview February 2017</dc:title>
  <cp:lastModifiedBy>Jonathan LeBlanc</cp:lastModifiedBy>
  <cp:revision>1166</cp:revision>
  <cp:lastPrinted>2018-05-14T20:18:06Z</cp:lastPrinted>
  <dcterms:modified xsi:type="dcterms:W3CDTF">2018-10-08T16:23:36Z</dcterms:modified>
</cp:coreProperties>
</file>